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diagrams/layout2.xml" ContentType="application/vnd.openxmlformats-officedocument.drawingml.diagramLayout+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 id="2147483707" r:id="rId2"/>
    <p:sldMasterId id="2147483719" r:id="rId3"/>
  </p:sldMasterIdLst>
  <p:notesMasterIdLst>
    <p:notesMasterId r:id="rId22"/>
  </p:notesMasterIdLst>
  <p:handoutMasterIdLst>
    <p:handoutMasterId r:id="rId23"/>
  </p:handoutMasterIdLst>
  <p:sldIdLst>
    <p:sldId id="328" r:id="rId4"/>
    <p:sldId id="411" r:id="rId5"/>
    <p:sldId id="401" r:id="rId6"/>
    <p:sldId id="402" r:id="rId7"/>
    <p:sldId id="408" r:id="rId8"/>
    <p:sldId id="403" r:id="rId9"/>
    <p:sldId id="391" r:id="rId10"/>
    <p:sldId id="308" r:id="rId11"/>
    <p:sldId id="412" r:id="rId12"/>
    <p:sldId id="413" r:id="rId13"/>
    <p:sldId id="414" r:id="rId14"/>
    <p:sldId id="415" r:id="rId15"/>
    <p:sldId id="416" r:id="rId16"/>
    <p:sldId id="417" r:id="rId17"/>
    <p:sldId id="410" r:id="rId18"/>
    <p:sldId id="409" r:id="rId19"/>
    <p:sldId id="405" r:id="rId20"/>
    <p:sldId id="407" r:id="rId21"/>
  </p:sldIdLst>
  <p:sldSz cx="9144000" cy="6858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AB67"/>
    <a:srgbClr val="EABB10"/>
    <a:srgbClr val="008080"/>
    <a:srgbClr val="FF0000"/>
    <a:srgbClr val="0000FF"/>
    <a:srgbClr val="3F15D9"/>
    <a:srgbClr val="D31B6E"/>
    <a:srgbClr val="FFFF00"/>
    <a:srgbClr val="37A2B7"/>
    <a:srgbClr val="008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933" autoAdjust="0"/>
    <p:restoredTop sz="95284" autoAdjust="0"/>
  </p:normalViewPr>
  <p:slideViewPr>
    <p:cSldViewPr>
      <p:cViewPr>
        <p:scale>
          <a:sx n="80" d="100"/>
          <a:sy n="80" d="100"/>
        </p:scale>
        <p:origin x="-600" y="-624"/>
      </p:cViewPr>
      <p:guideLst>
        <p:guide orient="horz" pos="2160"/>
        <p:guide pos="2880"/>
      </p:guideLst>
    </p:cSldViewPr>
  </p:slideViewPr>
  <p:notesTextViewPr>
    <p:cViewPr>
      <p:scale>
        <a:sx n="1" d="1"/>
        <a:sy n="1" d="1"/>
      </p:scale>
      <p:origin x="0" y="0"/>
    </p:cViewPr>
  </p:notesTextViewPr>
  <p:sorterViewPr>
    <p:cViewPr>
      <p:scale>
        <a:sx n="80" d="100"/>
        <a:sy n="80" d="100"/>
      </p:scale>
      <p:origin x="0" y="0"/>
    </p:cViewPr>
  </p:sorterViewPr>
  <p:notesViewPr>
    <p:cSldViewPr>
      <p:cViewPr>
        <p:scale>
          <a:sx n="100" d="100"/>
          <a:sy n="100" d="100"/>
        </p:scale>
        <p:origin x="-1938" y="-72"/>
      </p:cViewPr>
      <p:guideLst>
        <p:guide orient="horz" pos="2957"/>
        <p:guide pos="2237"/>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EF82ED-A10F-4B08-9B53-21C92528597E}" type="doc">
      <dgm:prSet loTypeId="urn:microsoft.com/office/officeart/2005/8/layout/target2" loCatId="relationship" qsTypeId="urn:microsoft.com/office/officeart/2005/8/quickstyle/simple1" qsCatId="simple" csTypeId="urn:microsoft.com/office/officeart/2005/8/colors/accent1_2" csCatId="accent1" phldr="1"/>
      <dgm:spPr/>
      <dgm:t>
        <a:bodyPr/>
        <a:lstStyle/>
        <a:p>
          <a:endParaRPr lang="en-US"/>
        </a:p>
      </dgm:t>
    </dgm:pt>
    <dgm:pt modelId="{C7D32034-5D94-4662-9652-707B5C1E8084}">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Standards</a:t>
          </a:r>
          <a:endParaRPr lang="en-US" dirty="0"/>
        </a:p>
      </dgm:t>
    </dgm:pt>
    <dgm:pt modelId="{512A6847-0E90-4B3B-99E5-5BFF9B2CFC4F}" type="parTrans" cxnId="{40D622B7-DC93-4631-A094-B32153083A09}">
      <dgm:prSet/>
      <dgm:spPr/>
      <dgm:t>
        <a:bodyPr/>
        <a:lstStyle/>
        <a:p>
          <a:endParaRPr lang="en-US"/>
        </a:p>
      </dgm:t>
    </dgm:pt>
    <dgm:pt modelId="{A580BCD8-8C5B-4498-B1DB-8A3B4308039D}" type="sibTrans" cxnId="{40D622B7-DC93-4631-A094-B32153083A09}">
      <dgm:prSet/>
      <dgm:spPr/>
      <dgm:t>
        <a:bodyPr/>
        <a:lstStyle/>
        <a:p>
          <a:endParaRPr lang="en-US"/>
        </a:p>
      </dgm:t>
    </dgm:pt>
    <dgm:pt modelId="{7C9429CF-A691-4F00-8BAD-6AD131C2BFB1}">
      <dgm:prSet phldrT="[Text]">
        <dgm:style>
          <a:lnRef idx="0">
            <a:schemeClr val="accent3"/>
          </a:lnRef>
          <a:fillRef idx="3">
            <a:schemeClr val="accent3"/>
          </a:fillRef>
          <a:effectRef idx="3">
            <a:schemeClr val="accent3"/>
          </a:effectRef>
          <a:fontRef idx="minor">
            <a:schemeClr val="lt1"/>
          </a:fontRef>
        </dgm:style>
      </dgm:prSet>
      <dgm:spPr/>
      <dgm:t>
        <a:bodyPr/>
        <a:lstStyle/>
        <a:p>
          <a:r>
            <a:rPr lang="en-US" dirty="0" smtClean="0"/>
            <a:t>Curriculum</a:t>
          </a:r>
          <a:endParaRPr lang="en-US" dirty="0"/>
        </a:p>
      </dgm:t>
    </dgm:pt>
    <dgm:pt modelId="{5CBFF597-B326-46BF-8EFC-1400672775F8}" type="parTrans" cxnId="{DC2AAF79-5C86-4CF7-A421-1A549C353022}">
      <dgm:prSet/>
      <dgm:spPr/>
      <dgm:t>
        <a:bodyPr/>
        <a:lstStyle/>
        <a:p>
          <a:endParaRPr lang="en-US"/>
        </a:p>
      </dgm:t>
    </dgm:pt>
    <dgm:pt modelId="{EF65344D-3FA2-48B7-8E3C-A50B5034FC05}" type="sibTrans" cxnId="{DC2AAF79-5C86-4CF7-A421-1A549C353022}">
      <dgm:prSet/>
      <dgm:spPr/>
      <dgm:t>
        <a:bodyPr/>
        <a:lstStyle/>
        <a:p>
          <a:endParaRPr lang="en-US"/>
        </a:p>
      </dgm:t>
    </dgm:pt>
    <dgm:pt modelId="{410502F6-4131-4CA3-9769-EB6C7E79205F}">
      <dgm:prSet phldrT="[Text]">
        <dgm:style>
          <a:lnRef idx="0">
            <a:schemeClr val="accent1"/>
          </a:lnRef>
          <a:fillRef idx="3">
            <a:schemeClr val="accent1"/>
          </a:fillRef>
          <a:effectRef idx="3">
            <a:schemeClr val="accent1"/>
          </a:effectRef>
          <a:fontRef idx="minor">
            <a:schemeClr val="lt1"/>
          </a:fontRef>
        </dgm:style>
      </dgm:prSet>
      <dgm:spPr>
        <a:solidFill>
          <a:srgbClr val="008080"/>
        </a:solidFill>
      </dgm:spPr>
      <dgm:t>
        <a:bodyPr/>
        <a:lstStyle/>
        <a:p>
          <a:r>
            <a:rPr lang="en-US" dirty="0" smtClean="0"/>
            <a:t>Instruction</a:t>
          </a:r>
          <a:endParaRPr lang="en-US" dirty="0"/>
        </a:p>
      </dgm:t>
    </dgm:pt>
    <dgm:pt modelId="{CC37B30D-1433-4399-89C3-56B625CFA346}" type="parTrans" cxnId="{0F048A74-8D5E-4650-B0DF-EA9F28534FE7}">
      <dgm:prSet/>
      <dgm:spPr/>
      <dgm:t>
        <a:bodyPr/>
        <a:lstStyle/>
        <a:p>
          <a:endParaRPr lang="en-US"/>
        </a:p>
      </dgm:t>
    </dgm:pt>
    <dgm:pt modelId="{C4DD5702-2767-4B98-A7CD-8F6D3A5173BA}" type="sibTrans" cxnId="{0F048A74-8D5E-4650-B0DF-EA9F28534FE7}">
      <dgm:prSet/>
      <dgm:spPr/>
      <dgm:t>
        <a:bodyPr/>
        <a:lstStyle/>
        <a:p>
          <a:endParaRPr lang="en-US"/>
        </a:p>
      </dgm:t>
    </dgm:pt>
    <dgm:pt modelId="{095171BC-7DBA-4705-9D92-BE290F5A768D}" type="pres">
      <dgm:prSet presAssocID="{B9EF82ED-A10F-4B08-9B53-21C92528597E}" presName="Name0" presStyleCnt="0">
        <dgm:presLayoutVars>
          <dgm:chMax val="3"/>
          <dgm:chPref val="1"/>
          <dgm:dir/>
          <dgm:animLvl val="lvl"/>
          <dgm:resizeHandles/>
        </dgm:presLayoutVars>
      </dgm:prSet>
      <dgm:spPr/>
      <dgm:t>
        <a:bodyPr/>
        <a:lstStyle/>
        <a:p>
          <a:endParaRPr lang="en-US"/>
        </a:p>
      </dgm:t>
    </dgm:pt>
    <dgm:pt modelId="{2B529ACB-DC69-493C-BEF7-ADE466041E68}" type="pres">
      <dgm:prSet presAssocID="{B9EF82ED-A10F-4B08-9B53-21C92528597E}" presName="outerBox" presStyleCnt="0"/>
      <dgm:spPr/>
    </dgm:pt>
    <dgm:pt modelId="{E570B5E0-A303-4400-88B4-43DFFB2CF6A2}" type="pres">
      <dgm:prSet presAssocID="{B9EF82ED-A10F-4B08-9B53-21C92528597E}" presName="outerBoxParent" presStyleLbl="node1" presStyleIdx="0" presStyleCnt="3"/>
      <dgm:spPr/>
      <dgm:t>
        <a:bodyPr/>
        <a:lstStyle/>
        <a:p>
          <a:endParaRPr lang="en-US"/>
        </a:p>
      </dgm:t>
    </dgm:pt>
    <dgm:pt modelId="{262CC9E3-DED1-43B7-AAEE-8886A659EFFF}" type="pres">
      <dgm:prSet presAssocID="{B9EF82ED-A10F-4B08-9B53-21C92528597E}" presName="outerBoxChildren" presStyleCnt="0"/>
      <dgm:spPr/>
    </dgm:pt>
    <dgm:pt modelId="{493A13C4-4D08-43D3-A0E0-773077AA93D5}" type="pres">
      <dgm:prSet presAssocID="{B9EF82ED-A10F-4B08-9B53-21C92528597E}" presName="middleBox" presStyleCnt="0"/>
      <dgm:spPr/>
    </dgm:pt>
    <dgm:pt modelId="{61586C42-3124-4AC3-ADE9-3E849C4C8217}" type="pres">
      <dgm:prSet presAssocID="{B9EF82ED-A10F-4B08-9B53-21C92528597E}" presName="middleBoxParent" presStyleLbl="node1" presStyleIdx="1" presStyleCnt="3" custScaleX="83821" custLinFactNeighborX="6823" custLinFactNeighborY="2768"/>
      <dgm:spPr/>
      <dgm:t>
        <a:bodyPr/>
        <a:lstStyle/>
        <a:p>
          <a:endParaRPr lang="en-US"/>
        </a:p>
      </dgm:t>
    </dgm:pt>
    <dgm:pt modelId="{405723F5-1770-4625-9D93-B794DB4F7B75}" type="pres">
      <dgm:prSet presAssocID="{B9EF82ED-A10F-4B08-9B53-21C92528597E}" presName="middleBoxChildren" presStyleCnt="0"/>
      <dgm:spPr/>
    </dgm:pt>
    <dgm:pt modelId="{F5942D5E-5A2D-4BEF-B080-4C6F6BC10515}" type="pres">
      <dgm:prSet presAssocID="{B9EF82ED-A10F-4B08-9B53-21C92528597E}" presName="centerBox" presStyleCnt="0"/>
      <dgm:spPr/>
    </dgm:pt>
    <dgm:pt modelId="{A632833A-437F-425D-82D9-0D7F092DBC7B}" type="pres">
      <dgm:prSet presAssocID="{B9EF82ED-A10F-4B08-9B53-21C92528597E}" presName="centerBoxParent" presStyleLbl="node1" presStyleIdx="2" presStyleCnt="3" custScaleX="76132" custScaleY="97457" custLinFactNeighborX="11317" custLinFactNeighborY="8418"/>
      <dgm:spPr/>
      <dgm:t>
        <a:bodyPr/>
        <a:lstStyle/>
        <a:p>
          <a:endParaRPr lang="en-US"/>
        </a:p>
      </dgm:t>
    </dgm:pt>
  </dgm:ptLst>
  <dgm:cxnLst>
    <dgm:cxn modelId="{1D7C65F0-327F-4632-9E86-71C6D9701539}" type="presOf" srcId="{C7D32034-5D94-4662-9652-707B5C1E8084}" destId="{E570B5E0-A303-4400-88B4-43DFFB2CF6A2}" srcOrd="0" destOrd="0" presId="urn:microsoft.com/office/officeart/2005/8/layout/target2"/>
    <dgm:cxn modelId="{0F048A74-8D5E-4650-B0DF-EA9F28534FE7}" srcId="{B9EF82ED-A10F-4B08-9B53-21C92528597E}" destId="{410502F6-4131-4CA3-9769-EB6C7E79205F}" srcOrd="2" destOrd="0" parTransId="{CC37B30D-1433-4399-89C3-56B625CFA346}" sibTransId="{C4DD5702-2767-4B98-A7CD-8F6D3A5173BA}"/>
    <dgm:cxn modelId="{40D622B7-DC93-4631-A094-B32153083A09}" srcId="{B9EF82ED-A10F-4B08-9B53-21C92528597E}" destId="{C7D32034-5D94-4662-9652-707B5C1E8084}" srcOrd="0" destOrd="0" parTransId="{512A6847-0E90-4B3B-99E5-5BFF9B2CFC4F}" sibTransId="{A580BCD8-8C5B-4498-B1DB-8A3B4308039D}"/>
    <dgm:cxn modelId="{31D42509-5420-433E-80BC-A9353CEC5015}" type="presOf" srcId="{B9EF82ED-A10F-4B08-9B53-21C92528597E}" destId="{095171BC-7DBA-4705-9D92-BE290F5A768D}" srcOrd="0" destOrd="0" presId="urn:microsoft.com/office/officeart/2005/8/layout/target2"/>
    <dgm:cxn modelId="{AE376FF2-B3F3-4CAA-80BE-2378276743A0}" type="presOf" srcId="{7C9429CF-A691-4F00-8BAD-6AD131C2BFB1}" destId="{61586C42-3124-4AC3-ADE9-3E849C4C8217}" srcOrd="0" destOrd="0" presId="urn:microsoft.com/office/officeart/2005/8/layout/target2"/>
    <dgm:cxn modelId="{DC2AAF79-5C86-4CF7-A421-1A549C353022}" srcId="{B9EF82ED-A10F-4B08-9B53-21C92528597E}" destId="{7C9429CF-A691-4F00-8BAD-6AD131C2BFB1}" srcOrd="1" destOrd="0" parTransId="{5CBFF597-B326-46BF-8EFC-1400672775F8}" sibTransId="{EF65344D-3FA2-48B7-8E3C-A50B5034FC05}"/>
    <dgm:cxn modelId="{8C1F85E6-7CC3-4710-8FF5-AD6C79480DBF}" type="presOf" srcId="{410502F6-4131-4CA3-9769-EB6C7E79205F}" destId="{A632833A-437F-425D-82D9-0D7F092DBC7B}" srcOrd="0" destOrd="0" presId="urn:microsoft.com/office/officeart/2005/8/layout/target2"/>
    <dgm:cxn modelId="{BBDAE990-504B-42A5-98A1-F66404EA3E24}" type="presParOf" srcId="{095171BC-7DBA-4705-9D92-BE290F5A768D}" destId="{2B529ACB-DC69-493C-BEF7-ADE466041E68}" srcOrd="0" destOrd="0" presId="urn:microsoft.com/office/officeart/2005/8/layout/target2"/>
    <dgm:cxn modelId="{5B937F85-0798-4DB6-A2A9-A70CCA0E2CE0}" type="presParOf" srcId="{2B529ACB-DC69-493C-BEF7-ADE466041E68}" destId="{E570B5E0-A303-4400-88B4-43DFFB2CF6A2}" srcOrd="0" destOrd="0" presId="urn:microsoft.com/office/officeart/2005/8/layout/target2"/>
    <dgm:cxn modelId="{381E9811-E376-48B2-9239-B6C2B3C211A5}" type="presParOf" srcId="{2B529ACB-DC69-493C-BEF7-ADE466041E68}" destId="{262CC9E3-DED1-43B7-AAEE-8886A659EFFF}" srcOrd="1" destOrd="0" presId="urn:microsoft.com/office/officeart/2005/8/layout/target2"/>
    <dgm:cxn modelId="{ED31985F-726F-4D30-8A8A-41F9814C2DAD}" type="presParOf" srcId="{095171BC-7DBA-4705-9D92-BE290F5A768D}" destId="{493A13C4-4D08-43D3-A0E0-773077AA93D5}" srcOrd="1" destOrd="0" presId="urn:microsoft.com/office/officeart/2005/8/layout/target2"/>
    <dgm:cxn modelId="{C8871E3D-54DA-441A-B814-3B06C0E36205}" type="presParOf" srcId="{493A13C4-4D08-43D3-A0E0-773077AA93D5}" destId="{61586C42-3124-4AC3-ADE9-3E849C4C8217}" srcOrd="0" destOrd="0" presId="urn:microsoft.com/office/officeart/2005/8/layout/target2"/>
    <dgm:cxn modelId="{E4C19223-E91C-4C84-A6B7-6441109FE54C}" type="presParOf" srcId="{493A13C4-4D08-43D3-A0E0-773077AA93D5}" destId="{405723F5-1770-4625-9D93-B794DB4F7B75}" srcOrd="1" destOrd="0" presId="urn:microsoft.com/office/officeart/2005/8/layout/target2"/>
    <dgm:cxn modelId="{66CB53F9-1DF8-4FA5-8186-DA6012D5CEAD}" type="presParOf" srcId="{095171BC-7DBA-4705-9D92-BE290F5A768D}" destId="{F5942D5E-5A2D-4BEF-B080-4C6F6BC10515}" srcOrd="2" destOrd="0" presId="urn:microsoft.com/office/officeart/2005/8/layout/target2"/>
    <dgm:cxn modelId="{863CA293-E174-4892-99A8-0A6C67DAEF92}" type="presParOf" srcId="{F5942D5E-5A2D-4BEF-B080-4C6F6BC10515}" destId="{A632833A-437F-425D-82D9-0D7F092DBC7B}" srcOrd="0" destOrd="0" presId="urn:microsoft.com/office/officeart/2005/8/layout/targe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9EF82ED-A10F-4B08-9B53-21C92528597E}" type="doc">
      <dgm:prSet loTypeId="urn:microsoft.com/office/officeart/2005/8/layout/target2" loCatId="relationship" qsTypeId="urn:microsoft.com/office/officeart/2005/8/quickstyle/simple1" qsCatId="simple" csTypeId="urn:microsoft.com/office/officeart/2005/8/colors/accent1_2" csCatId="accent1" phldr="1"/>
      <dgm:spPr/>
      <dgm:t>
        <a:bodyPr/>
        <a:lstStyle/>
        <a:p>
          <a:endParaRPr lang="en-US"/>
        </a:p>
      </dgm:t>
    </dgm:pt>
    <dgm:pt modelId="{C7D32034-5D94-4662-9652-707B5C1E8084}">
      <dgm:prSet phldrT="[Text]">
        <dgm:style>
          <a:lnRef idx="0">
            <a:schemeClr val="accent2"/>
          </a:lnRef>
          <a:fillRef idx="3">
            <a:schemeClr val="accent2"/>
          </a:fillRef>
          <a:effectRef idx="3">
            <a:schemeClr val="accent2"/>
          </a:effectRef>
          <a:fontRef idx="minor">
            <a:schemeClr val="lt1"/>
          </a:fontRef>
        </dgm:style>
      </dgm:prSet>
      <dgm:spPr/>
      <dgm:t>
        <a:bodyPr/>
        <a:lstStyle/>
        <a:p>
          <a:r>
            <a:rPr lang="en-US" dirty="0" smtClean="0"/>
            <a:t>Standards</a:t>
          </a:r>
          <a:endParaRPr lang="en-US" dirty="0"/>
        </a:p>
      </dgm:t>
    </dgm:pt>
    <dgm:pt modelId="{512A6847-0E90-4B3B-99E5-5BFF9B2CFC4F}" type="parTrans" cxnId="{40D622B7-DC93-4631-A094-B32153083A09}">
      <dgm:prSet/>
      <dgm:spPr/>
      <dgm:t>
        <a:bodyPr/>
        <a:lstStyle/>
        <a:p>
          <a:endParaRPr lang="en-US"/>
        </a:p>
      </dgm:t>
    </dgm:pt>
    <dgm:pt modelId="{A580BCD8-8C5B-4498-B1DB-8A3B4308039D}" type="sibTrans" cxnId="{40D622B7-DC93-4631-A094-B32153083A09}">
      <dgm:prSet/>
      <dgm:spPr/>
      <dgm:t>
        <a:bodyPr/>
        <a:lstStyle/>
        <a:p>
          <a:endParaRPr lang="en-US"/>
        </a:p>
      </dgm:t>
    </dgm:pt>
    <dgm:pt modelId="{7C9429CF-A691-4F00-8BAD-6AD131C2BFB1}">
      <dgm:prSet phldrT="[Text]">
        <dgm:style>
          <a:lnRef idx="0">
            <a:schemeClr val="accent3"/>
          </a:lnRef>
          <a:fillRef idx="3">
            <a:schemeClr val="accent3"/>
          </a:fillRef>
          <a:effectRef idx="3">
            <a:schemeClr val="accent3"/>
          </a:effectRef>
          <a:fontRef idx="minor">
            <a:schemeClr val="lt1"/>
          </a:fontRef>
        </dgm:style>
      </dgm:prSet>
      <dgm:spPr/>
      <dgm:t>
        <a:bodyPr/>
        <a:lstStyle/>
        <a:p>
          <a:r>
            <a:rPr lang="en-US" dirty="0" smtClean="0"/>
            <a:t>Curriculum</a:t>
          </a:r>
          <a:endParaRPr lang="en-US" dirty="0"/>
        </a:p>
      </dgm:t>
    </dgm:pt>
    <dgm:pt modelId="{5CBFF597-B326-46BF-8EFC-1400672775F8}" type="parTrans" cxnId="{DC2AAF79-5C86-4CF7-A421-1A549C353022}">
      <dgm:prSet/>
      <dgm:spPr/>
      <dgm:t>
        <a:bodyPr/>
        <a:lstStyle/>
        <a:p>
          <a:endParaRPr lang="en-US"/>
        </a:p>
      </dgm:t>
    </dgm:pt>
    <dgm:pt modelId="{EF65344D-3FA2-48B7-8E3C-A50B5034FC05}" type="sibTrans" cxnId="{DC2AAF79-5C86-4CF7-A421-1A549C353022}">
      <dgm:prSet/>
      <dgm:spPr/>
      <dgm:t>
        <a:bodyPr/>
        <a:lstStyle/>
        <a:p>
          <a:endParaRPr lang="en-US"/>
        </a:p>
      </dgm:t>
    </dgm:pt>
    <dgm:pt modelId="{410502F6-4131-4CA3-9769-EB6C7E79205F}">
      <dgm:prSet phldrT="[Text]">
        <dgm:style>
          <a:lnRef idx="0">
            <a:schemeClr val="accent1"/>
          </a:lnRef>
          <a:fillRef idx="3">
            <a:schemeClr val="accent1"/>
          </a:fillRef>
          <a:effectRef idx="3">
            <a:schemeClr val="accent1"/>
          </a:effectRef>
          <a:fontRef idx="minor">
            <a:schemeClr val="lt1"/>
          </a:fontRef>
        </dgm:style>
      </dgm:prSet>
      <dgm:spPr>
        <a:solidFill>
          <a:srgbClr val="008080"/>
        </a:solidFill>
      </dgm:spPr>
      <dgm:t>
        <a:bodyPr/>
        <a:lstStyle/>
        <a:p>
          <a:r>
            <a:rPr lang="en-US" dirty="0" smtClean="0"/>
            <a:t>Instruction</a:t>
          </a:r>
          <a:endParaRPr lang="en-US" dirty="0"/>
        </a:p>
      </dgm:t>
    </dgm:pt>
    <dgm:pt modelId="{CC37B30D-1433-4399-89C3-56B625CFA346}" type="parTrans" cxnId="{0F048A74-8D5E-4650-B0DF-EA9F28534FE7}">
      <dgm:prSet/>
      <dgm:spPr/>
      <dgm:t>
        <a:bodyPr/>
        <a:lstStyle/>
        <a:p>
          <a:endParaRPr lang="en-US"/>
        </a:p>
      </dgm:t>
    </dgm:pt>
    <dgm:pt modelId="{C4DD5702-2767-4B98-A7CD-8F6D3A5173BA}" type="sibTrans" cxnId="{0F048A74-8D5E-4650-B0DF-EA9F28534FE7}">
      <dgm:prSet/>
      <dgm:spPr/>
      <dgm:t>
        <a:bodyPr/>
        <a:lstStyle/>
        <a:p>
          <a:endParaRPr lang="en-US"/>
        </a:p>
      </dgm:t>
    </dgm:pt>
    <dgm:pt modelId="{095171BC-7DBA-4705-9D92-BE290F5A768D}" type="pres">
      <dgm:prSet presAssocID="{B9EF82ED-A10F-4B08-9B53-21C92528597E}" presName="Name0" presStyleCnt="0">
        <dgm:presLayoutVars>
          <dgm:chMax val="3"/>
          <dgm:chPref val="1"/>
          <dgm:dir/>
          <dgm:animLvl val="lvl"/>
          <dgm:resizeHandles/>
        </dgm:presLayoutVars>
      </dgm:prSet>
      <dgm:spPr/>
      <dgm:t>
        <a:bodyPr/>
        <a:lstStyle/>
        <a:p>
          <a:endParaRPr lang="en-US"/>
        </a:p>
      </dgm:t>
    </dgm:pt>
    <dgm:pt modelId="{2B529ACB-DC69-493C-BEF7-ADE466041E68}" type="pres">
      <dgm:prSet presAssocID="{B9EF82ED-A10F-4B08-9B53-21C92528597E}" presName="outerBox" presStyleCnt="0"/>
      <dgm:spPr/>
    </dgm:pt>
    <dgm:pt modelId="{E570B5E0-A303-4400-88B4-43DFFB2CF6A2}" type="pres">
      <dgm:prSet presAssocID="{B9EF82ED-A10F-4B08-9B53-21C92528597E}" presName="outerBoxParent" presStyleLbl="node1" presStyleIdx="0" presStyleCnt="3"/>
      <dgm:spPr/>
      <dgm:t>
        <a:bodyPr/>
        <a:lstStyle/>
        <a:p>
          <a:endParaRPr lang="en-US"/>
        </a:p>
      </dgm:t>
    </dgm:pt>
    <dgm:pt modelId="{262CC9E3-DED1-43B7-AAEE-8886A659EFFF}" type="pres">
      <dgm:prSet presAssocID="{B9EF82ED-A10F-4B08-9B53-21C92528597E}" presName="outerBoxChildren" presStyleCnt="0"/>
      <dgm:spPr/>
    </dgm:pt>
    <dgm:pt modelId="{493A13C4-4D08-43D3-A0E0-773077AA93D5}" type="pres">
      <dgm:prSet presAssocID="{B9EF82ED-A10F-4B08-9B53-21C92528597E}" presName="middleBox" presStyleCnt="0"/>
      <dgm:spPr/>
    </dgm:pt>
    <dgm:pt modelId="{61586C42-3124-4AC3-ADE9-3E849C4C8217}" type="pres">
      <dgm:prSet presAssocID="{B9EF82ED-A10F-4B08-9B53-21C92528597E}" presName="middleBoxParent" presStyleLbl="node1" presStyleIdx="1" presStyleCnt="3" custScaleX="83821" custLinFactNeighborX="6823" custLinFactNeighborY="2768"/>
      <dgm:spPr/>
      <dgm:t>
        <a:bodyPr/>
        <a:lstStyle/>
        <a:p>
          <a:endParaRPr lang="en-US"/>
        </a:p>
      </dgm:t>
    </dgm:pt>
    <dgm:pt modelId="{405723F5-1770-4625-9D93-B794DB4F7B75}" type="pres">
      <dgm:prSet presAssocID="{B9EF82ED-A10F-4B08-9B53-21C92528597E}" presName="middleBoxChildren" presStyleCnt="0"/>
      <dgm:spPr/>
    </dgm:pt>
    <dgm:pt modelId="{F5942D5E-5A2D-4BEF-B080-4C6F6BC10515}" type="pres">
      <dgm:prSet presAssocID="{B9EF82ED-A10F-4B08-9B53-21C92528597E}" presName="centerBox" presStyleCnt="0"/>
      <dgm:spPr/>
    </dgm:pt>
    <dgm:pt modelId="{A632833A-437F-425D-82D9-0D7F092DBC7B}" type="pres">
      <dgm:prSet presAssocID="{B9EF82ED-A10F-4B08-9B53-21C92528597E}" presName="centerBoxParent" presStyleLbl="node1" presStyleIdx="2" presStyleCnt="3" custScaleX="76132" custScaleY="97457" custLinFactNeighborX="11317" custLinFactNeighborY="8418"/>
      <dgm:spPr/>
      <dgm:t>
        <a:bodyPr/>
        <a:lstStyle/>
        <a:p>
          <a:endParaRPr lang="en-US"/>
        </a:p>
      </dgm:t>
    </dgm:pt>
  </dgm:ptLst>
  <dgm:cxnLst>
    <dgm:cxn modelId="{56491897-7A1D-4F9B-AAEC-5B249084FADB}" type="presOf" srcId="{410502F6-4131-4CA3-9769-EB6C7E79205F}" destId="{A632833A-437F-425D-82D9-0D7F092DBC7B}" srcOrd="0" destOrd="0" presId="urn:microsoft.com/office/officeart/2005/8/layout/target2"/>
    <dgm:cxn modelId="{0F048A74-8D5E-4650-B0DF-EA9F28534FE7}" srcId="{B9EF82ED-A10F-4B08-9B53-21C92528597E}" destId="{410502F6-4131-4CA3-9769-EB6C7E79205F}" srcOrd="2" destOrd="0" parTransId="{CC37B30D-1433-4399-89C3-56B625CFA346}" sibTransId="{C4DD5702-2767-4B98-A7CD-8F6D3A5173BA}"/>
    <dgm:cxn modelId="{40D622B7-DC93-4631-A094-B32153083A09}" srcId="{B9EF82ED-A10F-4B08-9B53-21C92528597E}" destId="{C7D32034-5D94-4662-9652-707B5C1E8084}" srcOrd="0" destOrd="0" parTransId="{512A6847-0E90-4B3B-99E5-5BFF9B2CFC4F}" sibTransId="{A580BCD8-8C5B-4498-B1DB-8A3B4308039D}"/>
    <dgm:cxn modelId="{96F0E98A-3119-4509-AB82-7A59F6351373}" type="presOf" srcId="{7C9429CF-A691-4F00-8BAD-6AD131C2BFB1}" destId="{61586C42-3124-4AC3-ADE9-3E849C4C8217}" srcOrd="0" destOrd="0" presId="urn:microsoft.com/office/officeart/2005/8/layout/target2"/>
    <dgm:cxn modelId="{DC2AAF79-5C86-4CF7-A421-1A549C353022}" srcId="{B9EF82ED-A10F-4B08-9B53-21C92528597E}" destId="{7C9429CF-A691-4F00-8BAD-6AD131C2BFB1}" srcOrd="1" destOrd="0" parTransId="{5CBFF597-B326-46BF-8EFC-1400672775F8}" sibTransId="{EF65344D-3FA2-48B7-8E3C-A50B5034FC05}"/>
    <dgm:cxn modelId="{887D6689-C756-425B-8B1C-B288511B6820}" type="presOf" srcId="{B9EF82ED-A10F-4B08-9B53-21C92528597E}" destId="{095171BC-7DBA-4705-9D92-BE290F5A768D}" srcOrd="0" destOrd="0" presId="urn:microsoft.com/office/officeart/2005/8/layout/target2"/>
    <dgm:cxn modelId="{A6A4CF9F-907B-4C04-9E08-B0E37E1C7C3A}" type="presOf" srcId="{C7D32034-5D94-4662-9652-707B5C1E8084}" destId="{E570B5E0-A303-4400-88B4-43DFFB2CF6A2}" srcOrd="0" destOrd="0" presId="urn:microsoft.com/office/officeart/2005/8/layout/target2"/>
    <dgm:cxn modelId="{3948289E-1053-4A8B-BAA6-1CB819938CDE}" type="presParOf" srcId="{095171BC-7DBA-4705-9D92-BE290F5A768D}" destId="{2B529ACB-DC69-493C-BEF7-ADE466041E68}" srcOrd="0" destOrd="0" presId="urn:microsoft.com/office/officeart/2005/8/layout/target2"/>
    <dgm:cxn modelId="{7EEDE2AE-E7FB-4FA9-9D39-5516B216D9C0}" type="presParOf" srcId="{2B529ACB-DC69-493C-BEF7-ADE466041E68}" destId="{E570B5E0-A303-4400-88B4-43DFFB2CF6A2}" srcOrd="0" destOrd="0" presId="urn:microsoft.com/office/officeart/2005/8/layout/target2"/>
    <dgm:cxn modelId="{8E5B8CC1-7F67-45E8-95DB-25065D22EBDE}" type="presParOf" srcId="{2B529ACB-DC69-493C-BEF7-ADE466041E68}" destId="{262CC9E3-DED1-43B7-AAEE-8886A659EFFF}" srcOrd="1" destOrd="0" presId="urn:microsoft.com/office/officeart/2005/8/layout/target2"/>
    <dgm:cxn modelId="{22FB2113-D398-41DB-AC0F-6862440139B4}" type="presParOf" srcId="{095171BC-7DBA-4705-9D92-BE290F5A768D}" destId="{493A13C4-4D08-43D3-A0E0-773077AA93D5}" srcOrd="1" destOrd="0" presId="urn:microsoft.com/office/officeart/2005/8/layout/target2"/>
    <dgm:cxn modelId="{FFF25C20-E566-4D79-8CE4-9DB632FF90D4}" type="presParOf" srcId="{493A13C4-4D08-43D3-A0E0-773077AA93D5}" destId="{61586C42-3124-4AC3-ADE9-3E849C4C8217}" srcOrd="0" destOrd="0" presId="urn:microsoft.com/office/officeart/2005/8/layout/target2"/>
    <dgm:cxn modelId="{7F5B96C9-E5AC-4093-B768-E79D9FDA0243}" type="presParOf" srcId="{493A13C4-4D08-43D3-A0E0-773077AA93D5}" destId="{405723F5-1770-4625-9D93-B794DB4F7B75}" srcOrd="1" destOrd="0" presId="urn:microsoft.com/office/officeart/2005/8/layout/target2"/>
    <dgm:cxn modelId="{A85ACB84-78A8-4262-8EA7-E791609B7ECE}" type="presParOf" srcId="{095171BC-7DBA-4705-9D92-BE290F5A768D}" destId="{F5942D5E-5A2D-4BEF-B080-4C6F6BC10515}" srcOrd="2" destOrd="0" presId="urn:microsoft.com/office/officeart/2005/8/layout/target2"/>
    <dgm:cxn modelId="{F0F6B1E9-2D7D-43D6-B1E5-55E513E6D63B}" type="presParOf" srcId="{F5942D5E-5A2D-4BEF-B080-4C6F6BC10515}" destId="{A632833A-437F-425D-82D9-0D7F092DBC7B}" srcOrd="0" destOrd="0" presId="urn:microsoft.com/office/officeart/2005/8/layout/target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570B5E0-A303-4400-88B4-43DFFB2CF6A2}">
      <dsp:nvSpPr>
        <dsp:cNvPr id="0" name=""/>
        <dsp:cNvSpPr/>
      </dsp:nvSpPr>
      <dsp:spPr>
        <a:xfrm>
          <a:off x="0" y="0"/>
          <a:ext cx="8407400" cy="4406900"/>
        </a:xfrm>
        <a:prstGeom prst="roundRect">
          <a:avLst>
            <a:gd name="adj" fmla="val 8500"/>
          </a:avLst>
        </a:prstGeom>
        <a:gradFill rotWithShape="1">
          <a:gsLst>
            <a:gs pos="0">
              <a:schemeClr val="accent2"/>
            </a:gs>
            <a:gs pos="90000">
              <a:schemeClr val="accent2">
                <a:shade val="100000"/>
              </a:schemeClr>
            </a:gs>
            <a:gs pos="100000">
              <a:schemeClr val="accent2">
                <a:shade val="85000"/>
              </a:schemeClr>
            </a:gs>
          </a:gsLst>
          <a:path path="circle">
            <a:fillToRect l="100000" t="100000" r="100000" b="100000"/>
          </a:path>
        </a:gra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2">
              <a:shade val="30000"/>
            </a:schemeClr>
          </a:contourClr>
        </a:sp3d>
      </dsp:spPr>
      <dsp:style>
        <a:lnRef idx="0">
          <a:schemeClr val="accent2"/>
        </a:lnRef>
        <a:fillRef idx="3">
          <a:schemeClr val="accent2"/>
        </a:fillRef>
        <a:effectRef idx="3">
          <a:schemeClr val="accent2"/>
        </a:effectRef>
        <a:fontRef idx="minor">
          <a:schemeClr val="lt1"/>
        </a:fontRef>
      </dsp:style>
      <dsp:txBody>
        <a:bodyPr spcFirstLastPara="0" vert="horz" wrap="square" lIns="163830" tIns="163830" rIns="163830" bIns="3420244" numCol="1" spcCol="1270" anchor="t" anchorCtr="0">
          <a:noAutofit/>
        </a:bodyPr>
        <a:lstStyle/>
        <a:p>
          <a:pPr lvl="0" algn="l" defTabSz="1911350">
            <a:lnSpc>
              <a:spcPct val="90000"/>
            </a:lnSpc>
            <a:spcBef>
              <a:spcPct val="0"/>
            </a:spcBef>
            <a:spcAft>
              <a:spcPct val="35000"/>
            </a:spcAft>
          </a:pPr>
          <a:r>
            <a:rPr lang="en-US" sz="4300" kern="1200" dirty="0" smtClean="0"/>
            <a:t>Standards</a:t>
          </a:r>
          <a:endParaRPr lang="en-US" sz="4300" kern="1200" dirty="0"/>
        </a:p>
      </dsp:txBody>
      <dsp:txXfrm>
        <a:off x="0" y="0"/>
        <a:ext cx="8407400" cy="4406900"/>
      </dsp:txXfrm>
    </dsp:sp>
    <dsp:sp modelId="{61586C42-3124-4AC3-ADE9-3E849C4C8217}">
      <dsp:nvSpPr>
        <dsp:cNvPr id="0" name=""/>
        <dsp:cNvSpPr/>
      </dsp:nvSpPr>
      <dsp:spPr>
        <a:xfrm>
          <a:off x="1401250" y="1187113"/>
          <a:ext cx="6694808" cy="3084830"/>
        </a:xfrm>
        <a:prstGeom prst="roundRect">
          <a:avLst>
            <a:gd name="adj" fmla="val 10500"/>
          </a:avLst>
        </a:prstGeom>
        <a:gradFill rotWithShape="1">
          <a:gsLst>
            <a:gs pos="0">
              <a:schemeClr val="accent3"/>
            </a:gs>
            <a:gs pos="90000">
              <a:schemeClr val="accent3">
                <a:shade val="100000"/>
              </a:schemeClr>
            </a:gs>
            <a:gs pos="100000">
              <a:schemeClr val="accent3">
                <a:shade val="85000"/>
              </a:schemeClr>
            </a:gs>
          </a:gsLst>
          <a:path path="circle">
            <a:fillToRect l="100000" t="100000" r="100000" b="100000"/>
          </a:path>
        </a:gra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3">
              <a:shade val="3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163830" tIns="163830" rIns="163830" bIns="1958867" numCol="1" spcCol="1270" anchor="t" anchorCtr="0">
          <a:noAutofit/>
        </a:bodyPr>
        <a:lstStyle/>
        <a:p>
          <a:pPr lvl="0" algn="l" defTabSz="1911350">
            <a:lnSpc>
              <a:spcPct val="90000"/>
            </a:lnSpc>
            <a:spcBef>
              <a:spcPct val="0"/>
            </a:spcBef>
            <a:spcAft>
              <a:spcPct val="35000"/>
            </a:spcAft>
          </a:pPr>
          <a:r>
            <a:rPr lang="en-US" sz="4300" kern="1200" dirty="0" smtClean="0"/>
            <a:t>Curriculum</a:t>
          </a:r>
          <a:endParaRPr lang="en-US" sz="4300" kern="1200" dirty="0"/>
        </a:p>
      </dsp:txBody>
      <dsp:txXfrm>
        <a:off x="1401250" y="1187113"/>
        <a:ext cx="6694808" cy="3084830"/>
      </dsp:txXfrm>
    </dsp:sp>
    <dsp:sp modelId="{A632833A-437F-425D-82D9-0D7F092DBC7B}">
      <dsp:nvSpPr>
        <dsp:cNvPr id="0" name=""/>
        <dsp:cNvSpPr/>
      </dsp:nvSpPr>
      <dsp:spPr>
        <a:xfrm>
          <a:off x="2179694" y="2374252"/>
          <a:ext cx="5760649" cy="1717933"/>
        </a:xfrm>
        <a:prstGeom prst="roundRect">
          <a:avLst>
            <a:gd name="adj" fmla="val 10500"/>
          </a:avLst>
        </a:prstGeom>
        <a:solidFill>
          <a:srgbClr val="008080"/>
        </a:solidFill>
        <a:ln>
          <a:noFill/>
        </a:ln>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accent1">
              <a:shade val="3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163830" tIns="163830" rIns="163830" bIns="305816" numCol="1" spcCol="1270" anchor="t" anchorCtr="0">
          <a:noAutofit/>
        </a:bodyPr>
        <a:lstStyle/>
        <a:p>
          <a:pPr lvl="0" algn="l" defTabSz="1911350">
            <a:lnSpc>
              <a:spcPct val="90000"/>
            </a:lnSpc>
            <a:spcBef>
              <a:spcPct val="0"/>
            </a:spcBef>
            <a:spcAft>
              <a:spcPct val="35000"/>
            </a:spcAft>
          </a:pPr>
          <a:r>
            <a:rPr lang="en-US" sz="4300" kern="1200" dirty="0" smtClean="0"/>
            <a:t>Instruction</a:t>
          </a:r>
          <a:endParaRPr lang="en-US" sz="4300" kern="1200" dirty="0"/>
        </a:p>
      </dsp:txBody>
      <dsp:txXfrm>
        <a:off x="2179694" y="2374252"/>
        <a:ext cx="5760649" cy="1717933"/>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layout2.xml><?xml version="1.0" encoding="utf-8"?>
<dgm:layoutDef xmlns:dgm="http://schemas.openxmlformats.org/drawingml/2006/diagram" xmlns:a="http://schemas.openxmlformats.org/drawingml/2006/main" uniqueId="urn:microsoft.com/office/officeart/2005/8/layout/target2">
  <dgm:title val=""/>
  <dgm:desc val=""/>
  <dgm:catLst>
    <dgm:cat type="relationship"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chMax val="3"/>
      <dgm:chPref val="1"/>
      <dgm:dir/>
      <dgm:animLvl val="lvl"/>
      <dgm:resizeHandles/>
    </dgm:varLst>
    <dgm:alg type="composite">
      <dgm:param type="horzAlign" val="none"/>
      <dgm:param type="vertAlign" val="none"/>
    </dgm:alg>
    <dgm:shape xmlns:r="http://schemas.openxmlformats.org/officeDocument/2006/relationships" r:blip="">
      <dgm:adjLst/>
    </dgm:shape>
    <dgm:presOf/>
    <dgm:choose name="Name1">
      <dgm:if name="Name2" func="var" arg="dir" op="equ" val="norm">
        <dgm:choose name="Name3">
          <dgm:if name="Name4" axis="ch ch" ptType="node node" st="1 1" cnt="1 0" func="cnt" op="gt" val="0">
            <dgm:choose name="Name5">
              <dgm:if name="Name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395"/>
                  <dgm:constr type="t" for="ch" forName="centerBox" refType="h" fact="0.5"/>
                  <dgm:constr type="w" for="ch" forName="centerBox" refType="w" fact="0.555"/>
                  <dgm:constr type="h" for="ch" forName="centerBox" refType="h" fact="0.4"/>
                  <dgm:constr type="userA" for="des" forName="outerSibTrans" refType="w"/>
                  <dgm:constr type="userA" for="des" forName="middleSibTrans" refType="w"/>
                  <dgm:constr type="userA" for="des" forName="centerSibTrans" refType="w"/>
                </dgm:constrLst>
              </dgm:if>
              <dgm:else name="Name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2"/>
                  <dgm:constr type="t" for="ch" forName="middleBox" refType="h" fact="0.25"/>
                  <dgm:constr type="w" for="ch" forName="middleBox" refType="w" fact="0.775"/>
                  <dgm:constr type="h" for="ch" forName="middleBox" refType="h" fact="0.7"/>
                  <dgm:constr type="l" for="ch" forName="centerBox" refType="w" fact="0.22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8">
            <dgm:choose name="Name9">
              <dgm:if name="Name1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26"/>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1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if>
      <dgm:else name="Name12">
        <dgm:choose name="Name13">
          <dgm:if name="Name14" axis="ch ch" ptType="node node" st="1 1" cnt="1 0" func="cnt" op="gt" val="0">
            <dgm:choose name="Name15">
              <dgm:if name="Name16"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55"/>
                  <dgm:constr type="h" for="ch" forName="centerBox" refType="h" fact="0.4"/>
                  <dgm:constr type="userA" for="des" forName="outerSibTrans" refType="w"/>
                  <dgm:constr type="userA" for="des" forName="middleSibTrans" refType="w"/>
                  <dgm:constr type="userA" for="des" forName="centerSibTrans" refType="w"/>
                </dgm:constrLst>
              </dgm:if>
              <dgm:else name="Name17">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775"/>
                  <dgm:constr type="h" for="ch" forName="middleBox" refType="h" fact="0.7"/>
                  <dgm:constr type="l" for="ch" forName="centerBox" refType="w" fact="0.05"/>
                  <dgm:constr type="t" for="ch" forName="centerBox" refType="h" fact="0.5"/>
                  <dgm:constr type="w" for="ch" forName="centerBox" refType="w" fact="0.725"/>
                  <dgm:constr type="h" for="ch" forName="centerBox" refType="h" fact="0.4"/>
                  <dgm:constr type="userA" for="des" forName="outerSibTrans" refType="w"/>
                  <dgm:constr type="userA" for="des" forName="middleSibTrans" refType="w"/>
                  <dgm:constr type="userA" for="des" forName="centerSibTrans" refType="w"/>
                </dgm:constrLst>
              </dgm:else>
            </dgm:choose>
          </dgm:if>
          <dgm:else name="Name18">
            <dgm:choose name="Name19">
              <dgm:if name="Name20" axis="ch ch" ptType="node node" st="2 1" cnt="1 0" func="cnt" op="gt" val="0">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69"/>
                  <dgm:constr type="h" for="ch" forName="centerBox" refType="h" fact="0.4"/>
                  <dgm:constr type="userA" for="des" forName="outerSibTrans" refType="w"/>
                  <dgm:constr type="userA" for="des" forName="middleSibTrans" refType="w"/>
                  <dgm:constr type="userA" for="des" forName="centerSibTrans" refType="w"/>
                </dgm:constrLst>
              </dgm:if>
              <dgm:else name="Name21">
                <dgm:constrLst>
                  <dgm:constr type="primFontSz" for="des" forName="middleBoxParent" val="65"/>
                  <dgm:constr type="primFontSz" for="des" forName="mChild" val="65"/>
                  <dgm:constr type="primFontSz" for="des" forName="outerBoxParent" refType="primFontSz" refFor="des" refForName="middleBoxParent" op="equ"/>
                  <dgm:constr type="primFontSz" for="des" forName="centerBoxParent" refType="primFontSz" refFor="des" refForName="middleBoxParent" op="equ"/>
                  <dgm:constr type="primFontSz" for="des" forName="oChild" refType="primFontSz" refFor="des" refForName="mChild" op="equ"/>
                  <dgm:constr type="primFontSz" for="des" forName="cChild" refType="primFontSz" refFor="des" refForName="mChild" op="equ"/>
                  <dgm:constr type="l" for="ch" forName="outerBox"/>
                  <dgm:constr type="t" for="ch" forName="outerBox"/>
                  <dgm:constr type="w" for="ch" forName="outerBox" refType="w"/>
                  <dgm:constr type="h" for="ch" forName="outerBox" refType="h"/>
                  <dgm:constr type="l" for="ch" forName="middleBox" refType="w" fact="0.025"/>
                  <dgm:constr type="t" for="ch" forName="middleBox" refType="h" fact="0.25"/>
                  <dgm:constr type="w" for="ch" forName="middleBox" refType="w" fact="0.95"/>
                  <dgm:constr type="h" for="ch" forName="middleBox" refType="h" fact="0.7"/>
                  <dgm:constr type="l" for="ch" forName="centerBox" refType="w" fact="0.05"/>
                  <dgm:constr type="t" for="ch" forName="centerBox" refType="h" fact="0.5"/>
                  <dgm:constr type="w" for="ch" forName="centerBox" refType="w" fact="0.9"/>
                  <dgm:constr type="h" for="ch" forName="centerBox" refType="h" fact="0.4"/>
                  <dgm:constr type="userA" for="des" forName="outerSibTrans" refType="w"/>
                  <dgm:constr type="userA" for="des" forName="middleSibTrans" refType="w"/>
                  <dgm:constr type="userA" for="des" forName="centerSibTrans" refType="w"/>
                </dgm:constrLst>
              </dgm:else>
            </dgm:choose>
          </dgm:else>
        </dgm:choose>
      </dgm:else>
    </dgm:choose>
    <dgm:ruleLst/>
    <dgm:choose name="Name22">
      <dgm:if name="Name23" axis="root ch" ptType="all node" st="1 1" cnt="0 0" func="cnt" op="gte" val="1">
        <dgm:layoutNode name="outerBox" styleLbl="node1">
          <dgm:alg type="composite">
            <dgm:param type="horzAlign" val="none"/>
            <dgm:param type="vertAlign" val="none"/>
          </dgm:alg>
          <dgm:shape xmlns:r="http://schemas.openxmlformats.org/officeDocument/2006/relationships" r:blip="">
            <dgm:adjLst/>
          </dgm:shape>
          <dgm:presOf/>
          <dgm:choose name="Name24">
            <dgm:if name="Name25" axis="root ch" ptType="all node" st="1 1" cnt="0 0" func="cnt" op="gt" val="1">
              <dgm:choose name="Name26">
                <dgm:if name="Name27" func="var" arg="dir" op="equ" val="norm">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025"/>
                    <dgm:constr type="t" for="ch" forName="outerBoxChildren" refType="h" fact="0.25"/>
                    <dgm:constr type="w" for="ch" forName="outerBoxChildren" refType="w" fact="0.15"/>
                    <dgm:constr type="h" for="ch" forName="outerBoxChildren" refType="h" fact="0.7"/>
                  </dgm:constrLst>
                </dgm:if>
                <dgm:else name="Name28">
                  <dgm:constrLst>
                    <dgm:constr type="l" for="ch" forName="outerBoxParent"/>
                    <dgm:constr type="t" for="ch" forName="outerBoxParent"/>
                    <dgm:constr type="w" for="ch" forName="outerBoxParent" refType="w"/>
                    <dgm:constr type="h" for="ch" forName="outerBoxParent" refType="h"/>
                    <dgm:constr type="bMarg" for="ch" forName="outerBoxParent" refType="h" fact="2.2"/>
                    <dgm:constr type="l" for="ch" forName="outerBoxChildren" refType="w" fact="0.825"/>
                    <dgm:constr type="t" for="ch" forName="outerBoxChildren" refType="h" fact="0.25"/>
                    <dgm:constr type="w" for="ch" forName="outerBoxChildren" refType="w" fact="0.15"/>
                    <dgm:constr type="h" for="ch" forName="outerBoxChildren" refType="h" fact="0.7"/>
                  </dgm:constrLst>
                </dgm:else>
              </dgm:choose>
            </dgm:if>
            <dgm:else name="Name29">
              <dgm:constrLst>
                <dgm:constr type="l" for="ch" forName="outerBoxParent"/>
                <dgm:constr type="t" for="ch" forName="outerBoxParent"/>
                <dgm:constr type="w" for="ch" forName="outerBoxParent" refType="w"/>
                <dgm:constr type="h" for="ch" forName="outerBoxParent" refType="h"/>
                <dgm:constr type="bMarg" for="ch" forName="outerBoxParent" refType="h" fact="1.75"/>
                <dgm:constr type="l" for="ch" forName="outerBoxChildren" refType="w" fact="0.025"/>
                <dgm:constr type="t" for="ch" forName="outerBoxChildren" refType="h" fact="0.45"/>
                <dgm:constr type="w" for="ch" forName="outerBoxChildren" refType="w" fact="0.95"/>
                <dgm:constr type="h" for="ch" forName="outerBoxChildren" refType="h" fact="0.45"/>
              </dgm:constrLst>
            </dgm:else>
          </dgm:choose>
          <dgm:ruleLst/>
          <dgm:layoutNode name="outerBoxParent" styleLbl="node1">
            <dgm:alg type="tx">
              <dgm:param type="txAnchorVert" val="t"/>
              <dgm:param type="parTxLTRAlign" val="l"/>
              <dgm:param type="parTxRTLAlign" val="r"/>
            </dgm:alg>
            <dgm:shape xmlns:r="http://schemas.openxmlformats.org/officeDocument/2006/relationships" type="roundRect" r:blip="">
              <dgm:adjLst>
                <dgm:adj idx="1" val="0.085"/>
              </dgm:adjLst>
            </dgm:shape>
            <dgm:presOf axis="ch" ptType="node" cnt="1"/>
            <dgm:constrLst>
              <dgm:constr type="tMarg" refType="primFontSz" fact="0.3"/>
              <dgm:constr type="lMarg" refType="primFontSz" fact="0.3"/>
              <dgm:constr type="rMarg" refType="primFontSz" fact="0.3"/>
            </dgm:constrLst>
            <dgm:ruleLst>
              <dgm:rule type="primFontSz" val="5" fact="NaN" max="NaN"/>
            </dgm:ruleLst>
          </dgm:layoutNode>
          <dgm:layoutNode name="outerBoxChildren">
            <dgm:choose name="Name30">
              <dgm:if name="Name31" axis="root ch" ptType="all node" st="1 1" cnt="0 0" func="cnt" op="gt" val="1">
                <dgm:alg type="lin">
                  <dgm:param type="linDir" val="fromT"/>
                  <dgm:param type="vertAlign" val="t"/>
                </dgm:alg>
              </dgm:if>
              <dgm:else name="Name32">
                <dgm:choose name="Name33">
                  <dgm:if name="Name34" func="var" arg="dir" op="equ" val="norm">
                    <dgm:alg type="lin">
                      <dgm:param type="horzAlign" val="l"/>
                    </dgm:alg>
                  </dgm:if>
                  <dgm:else name="Name35">
                    <dgm:alg type="lin">
                      <dgm:param type="linDir" val="fromR"/>
                      <dgm:param type="horzAlign" val="r"/>
                    </dgm:alg>
                  </dgm:else>
                </dgm:choose>
              </dgm:else>
            </dgm:choose>
            <dgm:shape xmlns:r="http://schemas.openxmlformats.org/officeDocument/2006/relationships" r:blip="">
              <dgm:adjLst/>
            </dgm:shape>
            <dgm:presOf/>
            <dgm:constrLst>
              <dgm:constr type="w" for="ch" forName="oChild" refType="w"/>
              <dgm:constr type="h" for="ch" forName="oChild" refType="h"/>
            </dgm:constrLst>
            <dgm:ruleLst/>
            <dgm:forEach name="Name36" axis="ch ch" ptType="node node" st="1 1" cnt="1 0">
              <dgm:layoutNode name="o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37" axis="followSib" ptType="sibTrans" cnt="1">
                <dgm:layoutNode name="ou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38"/>
    </dgm:choose>
    <dgm:choose name="Name39">
      <dgm:if name="Name40" axis="root ch" ptType="all node" st="1 1" cnt="0 0" func="cnt" op="gte" val="2">
        <dgm:layoutNode name="middleBox">
          <dgm:alg type="composite">
            <dgm:param type="horzAlign" val="none"/>
            <dgm:param type="vertAlign" val="none"/>
          </dgm:alg>
          <dgm:shape xmlns:r="http://schemas.openxmlformats.org/officeDocument/2006/relationships" r:blip="">
            <dgm:adjLst/>
          </dgm:shape>
          <dgm:presOf/>
          <dgm:choose name="Name41">
            <dgm:if name="Name42" axis="root ch" ptType="all node" st="1 1" cnt="0 0" func="cnt" op="gt" val="2">
              <dgm:choose name="Name43">
                <dgm:if name="Name44" func="var" arg="dir" op="equ" val="norm">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35"/>
                    <dgm:constr type="w" for="ch" forName="middleBoxChildren" refType="w" fact="0.2"/>
                    <dgm:constr type="h" for="ch" forName="middleBoxChildren" refType="h" fact="0.575"/>
                  </dgm:constrLst>
                </dgm:if>
                <dgm:else name="Name45">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775"/>
                    <dgm:constr type="t" for="ch" forName="middleBoxChildren" refType="h" fact="0.35"/>
                    <dgm:constr type="w" for="ch" forName="middleBoxChildren" refType="w" fact="0.2"/>
                    <dgm:constr type="h" for="ch" forName="middleBoxChildren" refType="h" fact="0.575"/>
                  </dgm:constrLst>
                </dgm:else>
              </dgm:choose>
            </dgm:if>
            <dgm:else name="Name46">
              <dgm:constrLst>
                <dgm:constr type="l" for="ch" forName="middleBoxParent"/>
                <dgm:constr type="t" for="ch" forName="middleBoxParent"/>
                <dgm:constr type="w" for="ch" forName="middleBoxParent" refType="w"/>
                <dgm:constr type="h" for="ch" forName="middleBoxParent" refType="h"/>
                <dgm:constr type="bMarg" for="ch" forName="middleBoxParent" refType="h" fact="1.8"/>
                <dgm:constr type="l" for="ch" forName="middleBoxChildren" refType="w" fact="0.025"/>
                <dgm:constr type="t" for="ch" forName="middleBoxChildren" refType="h" fact="0.45"/>
                <dgm:constr type="w" for="ch" forName="middleBoxChildren" refType="w" fact="0.95"/>
                <dgm:constr type="h" for="ch" forName="middleBoxChildren" refType="h" fact="0.45"/>
              </dgm:constrLst>
            </dgm:else>
          </dgm:choose>
          <dgm:ruleLst/>
          <dgm:layoutNode name="middle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2" cnt="1"/>
            <dgm:constrLst>
              <dgm:constr type="tMarg" refType="primFontSz" fact="0.3"/>
              <dgm:constr type="lMarg" refType="primFontSz" fact="0.3"/>
              <dgm:constr type="rMarg" refType="primFontSz" fact="0.3"/>
            </dgm:constrLst>
            <dgm:ruleLst>
              <dgm:rule type="primFontSz" val="5" fact="NaN" max="NaN"/>
            </dgm:ruleLst>
          </dgm:layoutNode>
          <dgm:layoutNode name="middleBoxChildren">
            <dgm:choose name="Name47">
              <dgm:if name="Name48" axis="root ch" ptType="all node" st="1 1" cnt="0 0" func="cnt" op="gt" val="2">
                <dgm:alg type="lin">
                  <dgm:param type="linDir" val="fromT"/>
                  <dgm:param type="vertAlign" val="t"/>
                </dgm:alg>
              </dgm:if>
              <dgm:else name="Name49">
                <dgm:choose name="Name50">
                  <dgm:if name="Name51" func="var" arg="dir" op="equ" val="norm">
                    <dgm:alg type="lin">
                      <dgm:param type="horzAlign" val="l"/>
                    </dgm:alg>
                  </dgm:if>
                  <dgm:else name="Name52">
                    <dgm:alg type="lin">
                      <dgm:param type="linDir" val="fromR"/>
                      <dgm:param type="horzAlign" val="r"/>
                    </dgm:alg>
                  </dgm:else>
                </dgm:choose>
              </dgm:else>
            </dgm:choose>
            <dgm:shape xmlns:r="http://schemas.openxmlformats.org/officeDocument/2006/relationships" r:blip="">
              <dgm:adjLst/>
            </dgm:shape>
            <dgm:presOf/>
            <dgm:constrLst>
              <dgm:constr type="w" for="ch" forName="mChild" refType="w"/>
              <dgm:constr type="h" for="ch" forName="mChild" refType="h"/>
            </dgm:constrLst>
            <dgm:ruleLst/>
            <dgm:forEach name="Name53" axis="ch ch" ptType="node node" st="2 1" cnt="1 0">
              <dgm:layoutNode name="m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54" axis="followSib" ptType="sibTrans" cnt="1">
                <dgm:layoutNode name="middle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layoutNode>
      </dgm:if>
      <dgm:else name="Name55"/>
    </dgm:choose>
    <dgm:choose name="Name56">
      <dgm:if name="Name57" axis="root ch" ptType="all node" st="1 1" cnt="0 0" func="cnt" op="gte" val="3">
        <dgm:layoutNode name="centerBox">
          <dgm:alg type="composite">
            <dgm:param type="horzAlign" val="none"/>
            <dgm:param type="vertAlign" val="none"/>
          </dgm:alg>
          <dgm:shape xmlns:r="http://schemas.openxmlformats.org/officeDocument/2006/relationships" r:blip="">
            <dgm:adjLst/>
          </dgm:shape>
          <dgm:presOf/>
          <dgm:choose name="Name58">
            <dgm:if name="Name59" axis="ch ch" ptType="node node" st="3 1" cnt="1 0" func="cnt" op="gt" val="0">
              <dgm:constrLst>
                <dgm:constr type="l" for="ch" forName="centerBoxParent"/>
                <dgm:constr type="t" for="ch" forName="centerBoxParent"/>
                <dgm:constr type="w" for="ch" forName="centerBoxParent" refType="w"/>
                <dgm:constr type="h" for="ch" forName="centerBoxParent" refType="h"/>
                <dgm:constr type="bMarg" for="ch" forName="centerBoxParent" refType="h" fact="1.6"/>
                <dgm:constr type="l" for="ch" forName="centerBoxChildren" refType="w" fact="0.025"/>
                <dgm:constr type="t" for="ch" forName="centerBoxChildren" refType="h" fact="0.45"/>
                <dgm:constr type="w" for="ch" forName="centerBoxChildren" refType="w" fact="0.95"/>
                <dgm:constr type="h" for="ch" forName="centerBoxChildren" refType="h" fact="0.45"/>
              </dgm:constrLst>
            </dgm:if>
            <dgm:else name="Name60">
              <dgm:constrLst>
                <dgm:constr type="l" for="ch" forName="centerBoxParent"/>
                <dgm:constr type="t" for="ch" forName="centerBoxParent"/>
                <dgm:constr type="w" for="ch" forName="centerBoxParent" refType="w"/>
                <dgm:constr type="h" for="ch" forName="centerBoxParent" refType="h"/>
              </dgm:constrLst>
            </dgm:else>
          </dgm:choose>
          <dgm:ruleLst/>
          <dgm:layoutNode name="centerBoxParent" styleLbl="node1">
            <dgm:alg type="tx">
              <dgm:param type="txAnchorVert" val="t"/>
              <dgm:param type="parTxLTRAlign" val="l"/>
              <dgm:param type="parTxRTLAlign" val="r"/>
            </dgm:alg>
            <dgm:shape xmlns:r="http://schemas.openxmlformats.org/officeDocument/2006/relationships" type="roundRect" r:blip="">
              <dgm:adjLst>
                <dgm:adj idx="1" val="0.105"/>
              </dgm:adjLst>
            </dgm:shape>
            <dgm:presOf axis="ch" ptType="node" st="3" cnt="1"/>
            <dgm:constrLst>
              <dgm:constr type="tMarg" refType="primFontSz" fact="0.3"/>
              <dgm:constr type="lMarg" refType="primFontSz" fact="0.3"/>
              <dgm:constr type="rMarg" refType="primFontSz" fact="0.3"/>
            </dgm:constrLst>
            <dgm:ruleLst>
              <dgm:rule type="primFontSz" val="5" fact="NaN" max="NaN"/>
            </dgm:ruleLst>
          </dgm:layoutNode>
          <dgm:choose name="Name61">
            <dgm:if name="Name62" axis="ch ch" ptType="node node" st="3 1" cnt="1 0" func="cnt" op="gt" val="0">
              <dgm:layoutNode name="centerBoxChildren">
                <dgm:choose name="Name63">
                  <dgm:if name="Name64" func="var" arg="dir" op="equ" val="norm">
                    <dgm:alg type="lin">
                      <dgm:param type="horzAlign" val="l"/>
                    </dgm:alg>
                  </dgm:if>
                  <dgm:else name="Name65">
                    <dgm:alg type="lin">
                      <dgm:param type="linDir" val="fromR"/>
                      <dgm:param type="horzAlign" val="r"/>
                    </dgm:alg>
                  </dgm:else>
                </dgm:choose>
                <dgm:shape xmlns:r="http://schemas.openxmlformats.org/officeDocument/2006/relationships" r:blip="">
                  <dgm:adjLst/>
                </dgm:shape>
                <dgm:presOf/>
                <dgm:constrLst>
                  <dgm:constr type="w" for="ch" forName="cChild" refType="w"/>
                  <dgm:constr type="h" for="ch" forName="cChild" refType="h"/>
                </dgm:constrLst>
                <dgm:ruleLst/>
                <dgm:forEach name="Name66" axis="ch ch" ptType="node node" st="3 1" cnt="1 0">
                  <dgm:layoutNode name="cChild" styleLbl="fgAcc1">
                    <dgm:varLst>
                      <dgm:bulletEnabled val="1"/>
                    </dgm:varLst>
                    <dgm:alg type="tx"/>
                    <dgm:shape xmlns:r="http://schemas.openxmlformats.org/officeDocument/2006/relationships" type="roundRect" r:blip="">
                      <dgm:adjLst>
                        <dgm:adj idx="1" val="0.105"/>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Name67" axis="followSib" ptType="sibTrans" cnt="1">
                    <dgm:layoutNode name="centerSibTrans">
                      <dgm:alg type="sp"/>
                      <dgm:shape xmlns:r="http://schemas.openxmlformats.org/officeDocument/2006/relationships" r:blip="">
                        <dgm:adjLst/>
                      </dgm:shape>
                      <dgm:presOf/>
                      <dgm:constrLst>
                        <dgm:constr type="userA"/>
                        <dgm:constr type="w" refType="userA" fact="0.015"/>
                        <dgm:constr type="h" refType="userA" fact="0.015"/>
                      </dgm:constrLst>
                      <dgm:ruleLst/>
                    </dgm:layoutNode>
                  </dgm:forEach>
                </dgm:forEach>
              </dgm:layoutNode>
            </dgm:if>
            <dgm:else name="Name68"/>
          </dgm:choose>
        </dgm:layoutNode>
      </dgm:if>
      <dgm:else name="Name6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1" tIns="47111" rIns="94221" bIns="47111" rtlCol="0"/>
          <a:lstStyle>
            <a:lvl1pPr algn="l">
              <a:defRPr sz="1200"/>
            </a:lvl1pPr>
          </a:lstStyle>
          <a:p>
            <a:endParaRPr lang="en-US"/>
          </a:p>
        </p:txBody>
      </p:sp>
      <p:sp>
        <p:nvSpPr>
          <p:cNvPr id="3" name="Date Placeholder 2"/>
          <p:cNvSpPr>
            <a:spLocks noGrp="1"/>
          </p:cNvSpPr>
          <p:nvPr>
            <p:ph type="dt" sz="quarter" idx="1"/>
          </p:nvPr>
        </p:nvSpPr>
        <p:spPr>
          <a:xfrm>
            <a:off x="4023093" y="0"/>
            <a:ext cx="3077739" cy="469424"/>
          </a:xfrm>
          <a:prstGeom prst="rect">
            <a:avLst/>
          </a:prstGeom>
        </p:spPr>
        <p:txBody>
          <a:bodyPr vert="horz" lIns="94221" tIns="47111" rIns="94221" bIns="47111" rtlCol="0"/>
          <a:lstStyle>
            <a:lvl1pPr algn="r">
              <a:defRPr sz="1200"/>
            </a:lvl1pPr>
          </a:lstStyle>
          <a:p>
            <a:fld id="{4C1F279C-F59C-44A2-8040-B5EFD71A04F3}" type="datetimeFigureOut">
              <a:rPr lang="en-US" smtClean="0"/>
              <a:pPr/>
              <a:t>11/6/2012</a:t>
            </a:fld>
            <a:endParaRPr lang="en-US"/>
          </a:p>
        </p:txBody>
      </p:sp>
      <p:sp>
        <p:nvSpPr>
          <p:cNvPr id="4" name="Footer Placeholder 3"/>
          <p:cNvSpPr>
            <a:spLocks noGrp="1"/>
          </p:cNvSpPr>
          <p:nvPr>
            <p:ph type="ftr" sz="quarter" idx="2"/>
          </p:nvPr>
        </p:nvSpPr>
        <p:spPr>
          <a:xfrm>
            <a:off x="0" y="8917422"/>
            <a:ext cx="3077739" cy="469424"/>
          </a:xfrm>
          <a:prstGeom prst="rect">
            <a:avLst/>
          </a:prstGeom>
        </p:spPr>
        <p:txBody>
          <a:bodyPr vert="horz" lIns="94221" tIns="47111" rIns="94221" bIns="47111" rtlCol="0" anchor="b"/>
          <a:lstStyle>
            <a:lvl1pPr algn="l">
              <a:defRPr sz="1200"/>
            </a:lvl1pPr>
          </a:lstStyle>
          <a:p>
            <a:endParaRPr lang="en-US"/>
          </a:p>
        </p:txBody>
      </p:sp>
      <p:sp>
        <p:nvSpPr>
          <p:cNvPr id="5" name="Slide Number Placeholder 4"/>
          <p:cNvSpPr>
            <a:spLocks noGrp="1"/>
          </p:cNvSpPr>
          <p:nvPr>
            <p:ph type="sldNum" sz="quarter" idx="3"/>
          </p:nvPr>
        </p:nvSpPr>
        <p:spPr>
          <a:xfrm>
            <a:off x="4023093" y="8917422"/>
            <a:ext cx="3077739" cy="469424"/>
          </a:xfrm>
          <a:prstGeom prst="rect">
            <a:avLst/>
          </a:prstGeom>
        </p:spPr>
        <p:txBody>
          <a:bodyPr vert="horz" lIns="94221" tIns="47111" rIns="94221" bIns="47111" rtlCol="0" anchor="b"/>
          <a:lstStyle>
            <a:lvl1pPr algn="r">
              <a:defRPr sz="1200"/>
            </a:lvl1pPr>
          </a:lstStyle>
          <a:p>
            <a:fld id="{319D3B1E-F872-4E8C-A4B4-BF52D09B5B6E}" type="slidenum">
              <a:rPr lang="en-US" smtClean="0"/>
              <a:pPr/>
              <a:t>‹#›</a:t>
            </a:fld>
            <a:endParaRPr lang="en-US"/>
          </a:p>
        </p:txBody>
      </p:sp>
    </p:spTree>
    <p:extLst>
      <p:ext uri="{BB962C8B-B14F-4D97-AF65-F5344CB8AC3E}">
        <p14:creationId xmlns="" xmlns:p14="http://schemas.microsoft.com/office/powerpoint/2010/main" val="6422957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69424"/>
          </a:xfrm>
          <a:prstGeom prst="rect">
            <a:avLst/>
          </a:prstGeom>
        </p:spPr>
        <p:txBody>
          <a:bodyPr vert="horz" lIns="94221" tIns="47111" rIns="94221" bIns="47111" rtlCol="0"/>
          <a:lstStyle>
            <a:lvl1pPr algn="l">
              <a:defRPr sz="1200"/>
            </a:lvl1pPr>
          </a:lstStyle>
          <a:p>
            <a:endParaRPr lang="en-US"/>
          </a:p>
        </p:txBody>
      </p:sp>
      <p:sp>
        <p:nvSpPr>
          <p:cNvPr id="3" name="Date Placeholder 2"/>
          <p:cNvSpPr>
            <a:spLocks noGrp="1"/>
          </p:cNvSpPr>
          <p:nvPr>
            <p:ph type="dt" idx="1"/>
          </p:nvPr>
        </p:nvSpPr>
        <p:spPr>
          <a:xfrm>
            <a:off x="4023093" y="0"/>
            <a:ext cx="3077739" cy="469424"/>
          </a:xfrm>
          <a:prstGeom prst="rect">
            <a:avLst/>
          </a:prstGeom>
        </p:spPr>
        <p:txBody>
          <a:bodyPr vert="horz" lIns="94221" tIns="47111" rIns="94221" bIns="47111" rtlCol="0"/>
          <a:lstStyle>
            <a:lvl1pPr algn="r">
              <a:defRPr sz="1200"/>
            </a:lvl1pPr>
          </a:lstStyle>
          <a:p>
            <a:fld id="{6CA5D29F-A085-460E-984A-D80CA105125F}" type="datetimeFigureOut">
              <a:rPr lang="en-US" smtClean="0"/>
              <a:pPr/>
              <a:t>11/6/2012</a:t>
            </a:fld>
            <a:endParaRPr lang="en-US"/>
          </a:p>
        </p:txBody>
      </p:sp>
      <p:sp>
        <p:nvSpPr>
          <p:cNvPr id="4" name="Slide Image Placeholder 3"/>
          <p:cNvSpPr>
            <a:spLocks noGrp="1" noRot="1" noChangeAspect="1"/>
          </p:cNvSpPr>
          <p:nvPr>
            <p:ph type="sldImg" idx="2"/>
          </p:nvPr>
        </p:nvSpPr>
        <p:spPr>
          <a:xfrm>
            <a:off x="1203325" y="703263"/>
            <a:ext cx="4695825" cy="3521075"/>
          </a:xfrm>
          <a:prstGeom prst="rect">
            <a:avLst/>
          </a:prstGeom>
          <a:noFill/>
          <a:ln w="12700">
            <a:solidFill>
              <a:prstClr val="black"/>
            </a:solidFill>
          </a:ln>
        </p:spPr>
        <p:txBody>
          <a:bodyPr vert="horz" lIns="94221" tIns="47111" rIns="94221" bIns="47111" rtlCol="0" anchor="ctr"/>
          <a:lstStyle/>
          <a:p>
            <a:endParaRPr lang="en-US"/>
          </a:p>
        </p:txBody>
      </p:sp>
      <p:sp>
        <p:nvSpPr>
          <p:cNvPr id="5" name="Notes Placeholder 4"/>
          <p:cNvSpPr>
            <a:spLocks noGrp="1"/>
          </p:cNvSpPr>
          <p:nvPr>
            <p:ph type="body" sz="quarter" idx="3"/>
          </p:nvPr>
        </p:nvSpPr>
        <p:spPr>
          <a:xfrm>
            <a:off x="710248" y="4459526"/>
            <a:ext cx="5681980" cy="4224814"/>
          </a:xfrm>
          <a:prstGeom prst="rect">
            <a:avLst/>
          </a:prstGeom>
        </p:spPr>
        <p:txBody>
          <a:bodyPr vert="horz" lIns="94221" tIns="47111" rIns="94221" bIns="4711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917422"/>
            <a:ext cx="3077739" cy="469424"/>
          </a:xfrm>
          <a:prstGeom prst="rect">
            <a:avLst/>
          </a:prstGeom>
        </p:spPr>
        <p:txBody>
          <a:bodyPr vert="horz" lIns="94221" tIns="47111" rIns="94221" bIns="47111" rtlCol="0" anchor="b"/>
          <a:lstStyle>
            <a:lvl1pPr algn="l">
              <a:defRPr sz="1200"/>
            </a:lvl1pPr>
          </a:lstStyle>
          <a:p>
            <a:endParaRPr lang="en-US"/>
          </a:p>
        </p:txBody>
      </p:sp>
      <p:sp>
        <p:nvSpPr>
          <p:cNvPr id="7" name="Slide Number Placeholder 6"/>
          <p:cNvSpPr>
            <a:spLocks noGrp="1"/>
          </p:cNvSpPr>
          <p:nvPr>
            <p:ph type="sldNum" sz="quarter" idx="5"/>
          </p:nvPr>
        </p:nvSpPr>
        <p:spPr>
          <a:xfrm>
            <a:off x="4023093" y="8917422"/>
            <a:ext cx="3077739" cy="469424"/>
          </a:xfrm>
          <a:prstGeom prst="rect">
            <a:avLst/>
          </a:prstGeom>
        </p:spPr>
        <p:txBody>
          <a:bodyPr vert="horz" lIns="94221" tIns="47111" rIns="94221" bIns="47111" rtlCol="0" anchor="b"/>
          <a:lstStyle>
            <a:lvl1pPr algn="r">
              <a:defRPr sz="1200"/>
            </a:lvl1pPr>
          </a:lstStyle>
          <a:p>
            <a:fld id="{0AF8DEB9-D05A-4F4D-810B-E6E1DC083958}" type="slidenum">
              <a:rPr lang="en-US" smtClean="0"/>
              <a:pPr/>
              <a:t>‹#›</a:t>
            </a:fld>
            <a:endParaRPr lang="en-US"/>
          </a:p>
        </p:txBody>
      </p:sp>
    </p:spTree>
    <p:extLst>
      <p:ext uri="{BB962C8B-B14F-4D97-AF65-F5344CB8AC3E}">
        <p14:creationId xmlns="" xmlns:p14="http://schemas.microsoft.com/office/powerpoint/2010/main" val="3559235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defTabSz="924641">
              <a:spcBef>
                <a:spcPct val="0"/>
              </a:spcBef>
              <a:defRPr/>
            </a:pPr>
            <a:endParaRPr lang="en-US" dirty="0" smtClean="0"/>
          </a:p>
        </p:txBody>
      </p:sp>
      <p:sp>
        <p:nvSpPr>
          <p:cNvPr id="30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A18A259-0528-4442-B901-9EDD21DFD7D6}" type="slidenum">
              <a:rPr lang="en-US" smtClean="0"/>
              <a:pPr fontAlgn="base">
                <a:spcBef>
                  <a:spcPct val="0"/>
                </a:spcBef>
                <a:spcAft>
                  <a:spcPct val="0"/>
                </a:spcAft>
                <a:defRPr/>
              </a:pPr>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latin typeface="Calibri" charset="0"/>
              </a:rPr>
              <a:t>This visual represents what we just discussed.  That the power of Colorado</a:t>
            </a:r>
            <a:r>
              <a:rPr lang="ja-JP" altLang="en-US" dirty="0" smtClean="0">
                <a:latin typeface="Calibri" charset="0"/>
              </a:rPr>
              <a:t>’</a:t>
            </a:r>
            <a:r>
              <a:rPr lang="en-US" dirty="0" smtClean="0">
                <a:latin typeface="Calibri" charset="0"/>
              </a:rPr>
              <a:t>s education improvement efforts lies in the </a:t>
            </a:r>
            <a:r>
              <a:rPr lang="en-US" b="1" dirty="0" smtClean="0">
                <a:latin typeface="Calibri" charset="0"/>
              </a:rPr>
              <a:t>integration and connection </a:t>
            </a:r>
            <a:r>
              <a:rPr lang="en-US" dirty="0" smtClean="0">
                <a:latin typeface="Calibri" charset="0"/>
              </a:rPr>
              <a:t>of key efforts: </a:t>
            </a:r>
          </a:p>
          <a:p>
            <a:pPr eaLnBrk="1" hangingPunct="1">
              <a:spcBef>
                <a:spcPct val="0"/>
              </a:spcBef>
              <a:buFontTx/>
              <a:buChar char="-"/>
            </a:pPr>
            <a:r>
              <a:rPr lang="en-US" b="1" dirty="0" smtClean="0">
                <a:latin typeface="Calibri" charset="0"/>
              </a:rPr>
              <a:t>relevant and rigorous </a:t>
            </a:r>
            <a:r>
              <a:rPr lang="en-US" b="1" u="sng" dirty="0" smtClean="0">
                <a:latin typeface="Calibri" charset="0"/>
              </a:rPr>
              <a:t>standards</a:t>
            </a:r>
            <a:r>
              <a:rPr lang="en-US" b="1" dirty="0" smtClean="0">
                <a:latin typeface="Calibri" charset="0"/>
              </a:rPr>
              <a:t> </a:t>
            </a:r>
          </a:p>
          <a:p>
            <a:pPr eaLnBrk="1" hangingPunct="1">
              <a:spcBef>
                <a:spcPct val="0"/>
              </a:spcBef>
              <a:buFontTx/>
              <a:buChar char="-"/>
            </a:pPr>
            <a:r>
              <a:rPr lang="en-US" b="1" dirty="0" smtClean="0">
                <a:latin typeface="Calibri" charset="0"/>
              </a:rPr>
              <a:t>innovative and engaging learning opportunities</a:t>
            </a:r>
          </a:p>
          <a:p>
            <a:pPr eaLnBrk="1" hangingPunct="1">
              <a:spcBef>
                <a:spcPct val="0"/>
              </a:spcBef>
              <a:buFontTx/>
              <a:buChar char="-"/>
            </a:pPr>
            <a:r>
              <a:rPr lang="en-US" b="1" dirty="0" smtClean="0">
                <a:latin typeface="Calibri" charset="0"/>
              </a:rPr>
              <a:t>excellent </a:t>
            </a:r>
            <a:r>
              <a:rPr lang="en-US" b="1" u="sng" dirty="0" smtClean="0">
                <a:latin typeface="Calibri" charset="0"/>
              </a:rPr>
              <a:t>teachers</a:t>
            </a:r>
            <a:r>
              <a:rPr lang="en-US" b="1" dirty="0" smtClean="0">
                <a:latin typeface="Calibri" charset="0"/>
              </a:rPr>
              <a:t> and school </a:t>
            </a:r>
            <a:r>
              <a:rPr lang="en-US" b="1" u="sng" dirty="0" smtClean="0">
                <a:latin typeface="Calibri" charset="0"/>
              </a:rPr>
              <a:t>leaders</a:t>
            </a:r>
          </a:p>
          <a:p>
            <a:pPr eaLnBrk="1" hangingPunct="1">
              <a:spcBef>
                <a:spcPct val="0"/>
              </a:spcBef>
              <a:buFontTx/>
              <a:buChar char="-"/>
            </a:pPr>
            <a:r>
              <a:rPr lang="en-US" b="1" dirty="0" smtClean="0">
                <a:latin typeface="Calibri" charset="0"/>
              </a:rPr>
              <a:t>aligned and meaningful</a:t>
            </a:r>
            <a:r>
              <a:rPr lang="en-US" dirty="0" smtClean="0">
                <a:latin typeface="Calibri" charset="0"/>
              </a:rPr>
              <a:t> </a:t>
            </a:r>
            <a:r>
              <a:rPr lang="en-US" b="1" u="sng" dirty="0" smtClean="0">
                <a:latin typeface="Calibri" charset="0"/>
              </a:rPr>
              <a:t>assessments</a:t>
            </a:r>
            <a:r>
              <a:rPr lang="en-US" dirty="0" smtClean="0">
                <a:latin typeface="Calibri" charset="0"/>
              </a:rPr>
              <a:t> </a:t>
            </a:r>
          </a:p>
          <a:p>
            <a:pPr eaLnBrk="1" hangingPunct="1">
              <a:spcBef>
                <a:spcPct val="0"/>
              </a:spcBef>
              <a:buFontTx/>
              <a:buChar char="-"/>
            </a:pPr>
            <a:endParaRPr lang="en-US" dirty="0" smtClean="0">
              <a:latin typeface="Calibri" charset="0"/>
            </a:endParaRPr>
          </a:p>
          <a:p>
            <a:pPr eaLnBrk="1" hangingPunct="1">
              <a:spcBef>
                <a:spcPct val="0"/>
              </a:spcBef>
            </a:pPr>
            <a:r>
              <a:rPr lang="en-US" smtClean="0">
                <a:latin typeface="Calibri" charset="0"/>
              </a:rPr>
              <a:t>These elements are all connected and aimed at helping students succeed in a globally competitive workforce.</a:t>
            </a:r>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fld id="{DF7F1863-8423-8E48-8D02-88636C918AC7}" type="datetime1">
              <a:rPr lang="en-US" smtClean="0"/>
              <a:pPr/>
              <a:t>11/6/2012</a:t>
            </a:fld>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3F7242FB-F25E-544B-B72F-E0B5A499AB48}" type="slidenum">
              <a:rPr lang="en-US" smtClean="0"/>
              <a:pPr/>
              <a:t>3</a:t>
            </a:fld>
            <a:endParaRPr lang="en-US"/>
          </a:p>
        </p:txBody>
      </p:sp>
    </p:spTree>
    <p:extLst>
      <p:ext uri="{BB962C8B-B14F-4D97-AF65-F5344CB8AC3E}">
        <p14:creationId xmlns="" xmlns:p14="http://schemas.microsoft.com/office/powerpoint/2010/main" val="6718769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spcBef>
                <a:spcPct val="0"/>
              </a:spcBef>
            </a:pPr>
            <a:r>
              <a:rPr lang="en-US" dirty="0" smtClean="0">
                <a:latin typeface="Calibri" charset="0"/>
              </a:rPr>
              <a:t>CDE is prioritizing their work through focused goals at the student level, the educator level, the school and district level, and finally, the state level.</a:t>
            </a:r>
          </a:p>
          <a:p>
            <a:pPr eaLnBrk="1" hangingPunct="1">
              <a:spcBef>
                <a:spcPct val="0"/>
              </a:spcBef>
            </a:pPr>
            <a:endParaRPr lang="en-US" dirty="0" smtClean="0">
              <a:latin typeface="Calibri" charset="0"/>
            </a:endParaRPr>
          </a:p>
          <a:p>
            <a:pPr eaLnBrk="1" hangingPunct="1">
              <a:spcBef>
                <a:spcPct val="0"/>
              </a:spcBef>
            </a:pPr>
            <a:r>
              <a:rPr lang="en-US" dirty="0" smtClean="0">
                <a:latin typeface="Calibri" charset="0"/>
              </a:rPr>
              <a:t>Let</a:t>
            </a:r>
            <a:r>
              <a:rPr lang="ja-JP" altLang="en-US" dirty="0" smtClean="0">
                <a:latin typeface="Calibri" charset="0"/>
              </a:rPr>
              <a:t>’</a:t>
            </a:r>
            <a:r>
              <a:rPr lang="en-US" dirty="0" smtClean="0">
                <a:latin typeface="Calibri" charset="0"/>
              </a:rPr>
              <a:t>s look at CDE as the state education agency. CDE has a strategic plan, all work happening in the organization must be linked to the strategic plan and progress is reported monthly. More than ever, CDE is committed to becoming more of a SUPPORT arm than purely a compliance driven organization.</a:t>
            </a:r>
          </a:p>
          <a:p>
            <a:pPr eaLnBrk="1" hangingPunct="1">
              <a:spcBef>
                <a:spcPct val="0"/>
              </a:spcBef>
            </a:pPr>
            <a:r>
              <a:rPr lang="en-US" dirty="0" smtClean="0">
                <a:latin typeface="Calibri" charset="0"/>
              </a:rPr>
              <a:t> </a:t>
            </a:r>
          </a:p>
          <a:p>
            <a:pPr eaLnBrk="1" hangingPunct="1">
              <a:spcBef>
                <a:spcPct val="0"/>
              </a:spcBef>
            </a:pPr>
            <a:r>
              <a:rPr lang="en-US" dirty="0" smtClean="0">
                <a:latin typeface="Calibri" charset="0"/>
              </a:rPr>
              <a:t>At the school/district level, CDE is supporting districts in the UIP process and working closely with districts and schools to ensure that priority and turnaround schools get the assistance they need to become high-functioning buildings for all the kids they serve. </a:t>
            </a:r>
          </a:p>
          <a:p>
            <a:pPr eaLnBrk="1" hangingPunct="1">
              <a:spcBef>
                <a:spcPct val="0"/>
              </a:spcBef>
            </a:pPr>
            <a:r>
              <a:rPr lang="en-US" dirty="0" smtClean="0">
                <a:latin typeface="Calibri" charset="0"/>
              </a:rPr>
              <a:t> </a:t>
            </a:r>
          </a:p>
          <a:p>
            <a:pPr eaLnBrk="1" hangingPunct="1">
              <a:spcBef>
                <a:spcPct val="0"/>
              </a:spcBef>
            </a:pPr>
            <a:r>
              <a:rPr lang="en-US" dirty="0" smtClean="0">
                <a:latin typeface="Calibri" charset="0"/>
              </a:rPr>
              <a:t>And, at the Educator level, CDE recognizes how complex the teacher and principal roles are and, as they work on implementation of the new educator evaluation requirements, they are focused on supporting educators every step of the way. We know that having great teachers and excellent school leaders are the most important school-based factors in student achievement and CDE is working with educators from across the state to build a Model Evaluation System that is based on professional growth and meaningful feedback for all educators. </a:t>
            </a:r>
          </a:p>
          <a:p>
            <a:pPr eaLnBrk="1" hangingPunct="1">
              <a:spcBef>
                <a:spcPct val="0"/>
              </a:spcBef>
            </a:pPr>
            <a:r>
              <a:rPr lang="en-US" dirty="0" smtClean="0">
                <a:latin typeface="Calibri" charset="0"/>
              </a:rPr>
              <a:t> </a:t>
            </a:r>
          </a:p>
          <a:p>
            <a:pPr eaLnBrk="1" hangingPunct="1">
              <a:spcBef>
                <a:spcPct val="0"/>
              </a:spcBef>
            </a:pPr>
            <a:r>
              <a:rPr lang="en-US" dirty="0" smtClean="0">
                <a:latin typeface="Calibri" charset="0"/>
              </a:rPr>
              <a:t>At the student level, CDE is supporting districts as they implement the new Colorado Academic Standards… building tools and resources for educators which help to simplify implementation and ensure success with students. CDE also works carefully with districts with RTI, interventions and IEP</a:t>
            </a:r>
            <a:r>
              <a:rPr lang="ja-JP" altLang="en-US" dirty="0" smtClean="0">
                <a:latin typeface="Calibri" charset="0"/>
              </a:rPr>
              <a:t>’</a:t>
            </a:r>
            <a:r>
              <a:rPr lang="en-US" dirty="0" smtClean="0">
                <a:latin typeface="Calibri" charset="0"/>
              </a:rPr>
              <a:t>s.</a:t>
            </a:r>
          </a:p>
          <a:p>
            <a:endParaRPr lang="en-US" dirty="0"/>
          </a:p>
        </p:txBody>
      </p:sp>
      <p:sp>
        <p:nvSpPr>
          <p:cNvPr id="4" name="Header Placeholder 3"/>
          <p:cNvSpPr>
            <a:spLocks noGrp="1"/>
          </p:cNvSpPr>
          <p:nvPr>
            <p:ph type="hdr" sz="quarter" idx="10"/>
          </p:nvPr>
        </p:nvSpPr>
        <p:spPr/>
        <p:txBody>
          <a:bodyPr/>
          <a:lstStyle/>
          <a:p>
            <a:endParaRPr lang="en-US"/>
          </a:p>
        </p:txBody>
      </p:sp>
      <p:sp>
        <p:nvSpPr>
          <p:cNvPr id="5" name="Date Placeholder 4"/>
          <p:cNvSpPr>
            <a:spLocks noGrp="1"/>
          </p:cNvSpPr>
          <p:nvPr>
            <p:ph type="dt" idx="11"/>
          </p:nvPr>
        </p:nvSpPr>
        <p:spPr/>
        <p:txBody>
          <a:bodyPr/>
          <a:lstStyle/>
          <a:p>
            <a:fld id="{DF7F1863-8423-8E48-8D02-88636C918AC7}" type="datetime1">
              <a:rPr lang="en-US" smtClean="0"/>
              <a:pPr/>
              <a:t>11/6/2012</a:t>
            </a:fld>
            <a:endParaRPr lang="en-US"/>
          </a:p>
        </p:txBody>
      </p:sp>
      <p:sp>
        <p:nvSpPr>
          <p:cNvPr id="6" name="Footer Placeholder 5"/>
          <p:cNvSpPr>
            <a:spLocks noGrp="1"/>
          </p:cNvSpPr>
          <p:nvPr>
            <p:ph type="ftr" sz="quarter" idx="12"/>
          </p:nvPr>
        </p:nvSpPr>
        <p:spPr/>
        <p:txBody>
          <a:bodyPr/>
          <a:lstStyle/>
          <a:p>
            <a:endParaRPr lang="en-US"/>
          </a:p>
        </p:txBody>
      </p:sp>
      <p:sp>
        <p:nvSpPr>
          <p:cNvPr id="7" name="Slide Number Placeholder 6"/>
          <p:cNvSpPr>
            <a:spLocks noGrp="1"/>
          </p:cNvSpPr>
          <p:nvPr>
            <p:ph type="sldNum" sz="quarter" idx="13"/>
          </p:nvPr>
        </p:nvSpPr>
        <p:spPr/>
        <p:txBody>
          <a:bodyPr/>
          <a:lstStyle/>
          <a:p>
            <a:fld id="{3F7242FB-F25E-544B-B72F-E0B5A499AB48}" type="slidenum">
              <a:rPr lang="en-US" smtClean="0"/>
              <a:pPr/>
              <a:t>4</a:t>
            </a:fld>
            <a:endParaRPr lang="en-US"/>
          </a:p>
        </p:txBody>
      </p:sp>
    </p:spTree>
    <p:extLst>
      <p:ext uri="{BB962C8B-B14F-4D97-AF65-F5344CB8AC3E}">
        <p14:creationId xmlns="" xmlns:p14="http://schemas.microsoft.com/office/powerpoint/2010/main" val="10582554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z="2300" dirty="0"/>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3CCB320-F57C-43B3-84FD-40D0D1910FC9}" type="slidenum">
              <a:rPr lang="en-US" smtClean="0"/>
              <a:pPr fontAlgn="base">
                <a:spcBef>
                  <a:spcPct val="0"/>
                </a:spcBef>
                <a:spcAft>
                  <a:spcPct val="0"/>
                </a:spcAft>
                <a:defRPr/>
              </a:pPr>
              <a:t>5</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Say all of these</a:t>
            </a:r>
            <a:endParaRPr lang="en-US" dirty="0"/>
          </a:p>
        </p:txBody>
      </p:sp>
      <p:sp>
        <p:nvSpPr>
          <p:cNvPr id="4" name="Slide Number Placeholder 3"/>
          <p:cNvSpPr>
            <a:spLocks noGrp="1"/>
          </p:cNvSpPr>
          <p:nvPr>
            <p:ph type="sldNum" sz="quarter" idx="10"/>
          </p:nvPr>
        </p:nvSpPr>
        <p:spPr/>
        <p:txBody>
          <a:bodyPr/>
          <a:lstStyle/>
          <a:p>
            <a:pPr>
              <a:defRPr/>
            </a:pPr>
            <a:fld id="{1B3690DE-69B7-3745-A8A3-F96318E41689}" type="slidenum">
              <a:rPr lang="en-US" smtClean="0">
                <a:solidFill>
                  <a:prstClr val="black"/>
                </a:solidFill>
                <a:latin typeface="Calibri"/>
              </a:rPr>
              <a:pPr>
                <a:defRPr/>
              </a:pPr>
              <a:t>6</a:t>
            </a:fld>
            <a:endParaRPr lang="en-US">
              <a:solidFill>
                <a:prstClr val="black"/>
              </a:solidFill>
              <a:latin typeface="Calibri"/>
            </a:endParaRPr>
          </a:p>
        </p:txBody>
      </p:sp>
    </p:spTree>
    <p:extLst>
      <p:ext uri="{BB962C8B-B14F-4D97-AF65-F5344CB8AC3E}">
        <p14:creationId xmlns="" xmlns:p14="http://schemas.microsoft.com/office/powerpoint/2010/main" val="3556749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xfrm>
            <a:off x="1203325" y="153988"/>
            <a:ext cx="4695825" cy="3521075"/>
          </a:xfrm>
          <a:noFill/>
          <a:ln>
            <a:solidFill>
              <a:srgbClr val="000000"/>
            </a:solidFill>
            <a:miter lim="800000"/>
            <a:headEnd/>
            <a:tailEnd/>
          </a:ln>
        </p:spPr>
      </p:sp>
      <p:sp>
        <p:nvSpPr>
          <p:cNvPr id="57347" name="Notes Placeholder 2"/>
          <p:cNvSpPr>
            <a:spLocks noGrp="1"/>
          </p:cNvSpPr>
          <p:nvPr>
            <p:ph type="body" idx="1"/>
          </p:nvPr>
        </p:nvSpPr>
        <p:spPr bwMode="auto">
          <a:xfrm>
            <a:off x="157618" y="3693826"/>
            <a:ext cx="6708430" cy="5463785"/>
          </a:xfrm>
          <a:noFill/>
        </p:spPr>
        <p:txBody>
          <a:bodyPr wrap="square" numCol="1" anchor="t" anchorCtr="0" compatLnSpc="1">
            <a:prstTxWarp prst="textNoShape">
              <a:avLst/>
            </a:prstTxWarp>
          </a:bodyPr>
          <a:lstStyle/>
          <a:p>
            <a:pPr eaLnBrk="1" hangingPunct="1">
              <a:spcBef>
                <a:spcPct val="0"/>
              </a:spcBef>
            </a:pPr>
            <a:endParaRPr lang="en-US" b="1" dirty="0" smtClean="0">
              <a:latin typeface="Verdana" pitchFamily="34" charset="0"/>
            </a:endParaRPr>
          </a:p>
        </p:txBody>
      </p:sp>
      <p:sp>
        <p:nvSpPr>
          <p:cNvPr id="44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92ACEA88-1B8D-4F72-B1CA-A305DA71F7E1}" type="slidenum">
              <a:rPr lang="en-US" smtClean="0"/>
              <a:pPr>
                <a:defRPr/>
              </a:pPr>
              <a:t>7</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Dana –</a:t>
            </a:r>
            <a:r>
              <a:rPr lang="en-US" baseline="0" dirty="0" smtClean="0"/>
              <a:t>principles around which all instructional shifts are organized </a:t>
            </a:r>
            <a:endParaRPr lang="en-US" dirty="0"/>
          </a:p>
        </p:txBody>
      </p:sp>
      <p:sp>
        <p:nvSpPr>
          <p:cNvPr id="4" name="Slide Number Placeholder 3"/>
          <p:cNvSpPr>
            <a:spLocks noGrp="1"/>
          </p:cNvSpPr>
          <p:nvPr>
            <p:ph type="sldNum" sz="quarter" idx="10"/>
          </p:nvPr>
        </p:nvSpPr>
        <p:spPr/>
        <p:txBody>
          <a:bodyPr/>
          <a:lstStyle/>
          <a:p>
            <a:fld id="{0AF8DEB9-D05A-4F4D-810B-E6E1DC083958}"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AF8DEB9-D05A-4F4D-810B-E6E1DC083958}"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xmlns="" val="34023329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Dana –</a:t>
            </a:r>
            <a:r>
              <a:rPr lang="en-US" baseline="0" dirty="0" smtClean="0"/>
              <a:t>principles around which all instructional shifts are organized </a:t>
            </a:r>
            <a:endParaRPr lang="en-US" dirty="0"/>
          </a:p>
        </p:txBody>
      </p:sp>
      <p:sp>
        <p:nvSpPr>
          <p:cNvPr id="4" name="Slide Number Placeholder 3"/>
          <p:cNvSpPr>
            <a:spLocks noGrp="1"/>
          </p:cNvSpPr>
          <p:nvPr>
            <p:ph type="sldNum" sz="quarter" idx="10"/>
          </p:nvPr>
        </p:nvSpPr>
        <p:spPr/>
        <p:txBody>
          <a:bodyPr/>
          <a:lstStyle/>
          <a:p>
            <a:fld id="{0AF8DEB9-D05A-4F4D-810B-E6E1DC083958}" type="slidenum">
              <a:rPr lang="en-US" smtClean="0"/>
              <a:pPr/>
              <a:t>14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Text Placeholder 2"/>
          <p:cNvSpPr>
            <a:spLocks noGrp="1"/>
          </p:cNvSpPr>
          <p:nvPr>
            <p:ph type="body" idx="1"/>
          </p:nvPr>
        </p:nvSpPr>
        <p:spPr>
          <a:xfrm>
            <a:off x="380999" y="3412607"/>
            <a:ext cx="8341851" cy="1645920"/>
          </a:xfrm>
        </p:spPr>
        <p:txBody>
          <a:bodyPr anchor="ctr"/>
          <a:lstStyle>
            <a:lvl1pPr marL="0" indent="0" algn="ctr">
              <a:buNone/>
              <a:defRPr sz="20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1" name="Title 11"/>
          <p:cNvSpPr>
            <a:spLocks noGrp="1"/>
          </p:cNvSpPr>
          <p:nvPr>
            <p:ph type="title"/>
          </p:nvPr>
        </p:nvSpPr>
        <p:spPr>
          <a:xfrm>
            <a:off x="380999" y="1507668"/>
            <a:ext cx="8341851" cy="1645920"/>
          </a:xfrm>
        </p:spPr>
        <p:txBody>
          <a:bodyPr/>
          <a:lstStyle>
            <a:lvl1pPr algn="ctr">
              <a:defRPr sz="4200" spc="150" baseline="0">
                <a:solidFill>
                  <a:schemeClr val="accent4">
                    <a:lumMod val="50000"/>
                  </a:schemeClr>
                </a:solidFill>
              </a:defRPr>
            </a:lvl1pPr>
          </a:lstStyle>
          <a:p>
            <a:r>
              <a:rPr lang="en-US" smtClean="0"/>
              <a:t>Click to edit Master title style</a:t>
            </a:r>
            <a:endParaRPr lang="en-US" dirty="0"/>
          </a:p>
        </p:txBody>
      </p:sp>
      <p:pic>
        <p:nvPicPr>
          <p:cNvPr id="12" name="Picture 11" descr="CDE LOGO TEST.png"/>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6138318" y="6018062"/>
            <a:ext cx="2584532" cy="408405"/>
          </a:xfrm>
          <a:prstGeom prst="rect">
            <a:avLst/>
          </a:prstGeom>
        </p:spPr>
      </p:pic>
      <p:sp>
        <p:nvSpPr>
          <p:cNvPr id="5" name="Footer Placeholder 6"/>
          <p:cNvSpPr txBox="1">
            <a:spLocks/>
          </p:cNvSpPr>
          <p:nvPr/>
        </p:nvSpPr>
        <p:spPr>
          <a:xfrm>
            <a:off x="380999" y="6068327"/>
            <a:ext cx="2895600" cy="365125"/>
          </a:xfrm>
          <a:prstGeom prst="rect">
            <a:avLst/>
          </a:prstGeom>
        </p:spPr>
        <p:txBody>
          <a:bodyPr vert="horz" lIns="91440" tIns="45720" rIns="91440" bIns="45720" rtlCol="0" anchor="ctr">
            <a:noAutofit/>
          </a:bodyPr>
          <a:lstStyle>
            <a:defPPr>
              <a:defRPr lang="en-US"/>
            </a:defPPr>
            <a:lvl1pPr marL="0" algn="l" defTabSz="914400" rtl="0" eaLnBrk="1" latinLnBrk="0" hangingPunct="1">
              <a:defRPr sz="1100" b="1" kern="1200">
                <a:solidFill>
                  <a:srgbClr val="45454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Month Day Year</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Blank with Capti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7162800" y="2265680"/>
            <a:ext cx="1676400" cy="2971800"/>
          </a:xfrm>
        </p:spPr>
        <p:txBody>
          <a:bodyPr tIns="0"/>
          <a:lstStyle>
            <a:lvl1pPr marL="0" indent="0">
              <a:buNone/>
              <a:defRPr sz="1400">
                <a:solidFill>
                  <a:schemeClr val="accent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itle 9"/>
          <p:cNvSpPr>
            <a:spLocks noGrp="1"/>
          </p:cNvSpPr>
          <p:nvPr>
            <p:ph type="title"/>
          </p:nvPr>
        </p:nvSpPr>
        <p:spPr>
          <a:xfrm>
            <a:off x="7162800" y="1076960"/>
            <a:ext cx="1676400" cy="1056640"/>
          </a:xfrm>
        </p:spPr>
        <p:txBody>
          <a:bodyPr anchor="b"/>
          <a:lstStyle>
            <a:lvl1pPr algn="l">
              <a:defRPr sz="2000" spc="150" baseline="0">
                <a:solidFill>
                  <a:schemeClr val="tx1"/>
                </a:solidFill>
              </a:defRPr>
            </a:lvl1pPr>
          </a:lstStyle>
          <a:p>
            <a:r>
              <a:rPr lang="en-US" smtClean="0"/>
              <a:t>Click to edit Master title style</a:t>
            </a:r>
            <a:endParaRPr lang="en-US" dirty="0"/>
          </a:p>
        </p:txBody>
      </p:sp>
      <p:sp>
        <p:nvSpPr>
          <p:cNvPr id="11"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12" name="Picture 11" descr="CDE LOGO TEST.png"/>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4121560" y="6222265"/>
            <a:ext cx="2584532" cy="408405"/>
          </a:xfrm>
          <a:prstGeom prst="rect">
            <a:avLst/>
          </a:prstGeom>
        </p:spPr>
      </p:pic>
    </p:spTree>
    <p:extLst>
      <p:ext uri="{BB962C8B-B14F-4D97-AF65-F5344CB8AC3E}">
        <p14:creationId xmlns="" xmlns:p14="http://schemas.microsoft.com/office/powerpoint/2010/main" val="2397767838"/>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Content with Caption Left">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blipFill rotWithShape="1">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1493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149352" y="944562"/>
            <a:ext cx="1675660" cy="1033590"/>
          </a:xfrm>
        </p:spPr>
        <p:txBody>
          <a:bodyPr anchor="b"/>
          <a:lstStyle>
            <a:lvl1pPr algn="l">
              <a:defRPr sz="2000" spc="150" baseline="0"/>
            </a:lvl1pPr>
          </a:lstStyle>
          <a:p>
            <a:r>
              <a:rPr lang="en-US" smtClean="0"/>
              <a:t>Click to edit Master title style</a:t>
            </a:r>
            <a:endParaRPr lang="en-US" dirty="0"/>
          </a:p>
        </p:txBody>
      </p:sp>
      <p:sp>
        <p:nvSpPr>
          <p:cNvPr id="7" name="Footer Placeholder 4"/>
          <p:cNvSpPr>
            <a:spLocks noGrp="1"/>
          </p:cNvSpPr>
          <p:nvPr>
            <p:ph type="ftr" sz="quarter" idx="3"/>
          </p:nvPr>
        </p:nvSpPr>
        <p:spPr>
          <a:xfrm>
            <a:off x="219963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8" name="Picture 7" descr="CDE LOGO TEST.png"/>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6204360" y="6222265"/>
            <a:ext cx="2584532" cy="408405"/>
          </a:xfrm>
          <a:prstGeom prst="rect">
            <a:avLst/>
          </a:prstGeom>
        </p:spPr>
      </p:pic>
      <p:sp>
        <p:nvSpPr>
          <p:cNvPr id="9" name="Content Placeholder 2"/>
          <p:cNvSpPr>
            <a:spLocks noGrp="1"/>
          </p:cNvSpPr>
          <p:nvPr>
            <p:ph idx="1"/>
          </p:nvPr>
        </p:nvSpPr>
        <p:spPr>
          <a:xfrm>
            <a:off x="2199640" y="1036320"/>
            <a:ext cx="6589252" cy="4969193"/>
          </a:xfrm>
        </p:spPr>
        <p:txBody>
          <a:bodyPr/>
          <a:lstStyle>
            <a:lvl1pPr>
              <a:defRPr sz="2400"/>
            </a:lvl1pPr>
            <a:lvl2pPr>
              <a:defRPr sz="24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Text Placeholder 2"/>
          <p:cNvSpPr>
            <a:spLocks noGrp="1"/>
          </p:cNvSpPr>
          <p:nvPr>
            <p:ph type="body" idx="10"/>
          </p:nvPr>
        </p:nvSpPr>
        <p:spPr>
          <a:xfrm>
            <a:off x="2199639" y="304800"/>
            <a:ext cx="6589252" cy="639762"/>
          </a:xfrm>
        </p:spPr>
        <p:txBody>
          <a:bodyPr anchor="ctr" anchorCtr="0">
            <a:normAutofit/>
          </a:bodyPr>
          <a:lstStyle>
            <a:lvl1pPr marL="0" indent="0" algn="l">
              <a:buNone/>
              <a:defRPr sz="2800" b="1">
                <a:solidFill>
                  <a:srgbClr val="355D7E"/>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extLst>
      <p:ext uri="{BB962C8B-B14F-4D97-AF65-F5344CB8AC3E}">
        <p14:creationId xmlns="" xmlns:p14="http://schemas.microsoft.com/office/powerpoint/2010/main" val="4148795092"/>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Blank with Caption Left">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493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149352" y="894080"/>
            <a:ext cx="1675660" cy="1084072"/>
          </a:xfrm>
        </p:spPr>
        <p:txBody>
          <a:bodyPr anchor="b"/>
          <a:lstStyle>
            <a:lvl1pPr algn="l">
              <a:defRPr sz="2000" spc="150" baseline="0"/>
            </a:lvl1pPr>
          </a:lstStyle>
          <a:p>
            <a:r>
              <a:rPr lang="en-US" smtClean="0"/>
              <a:t>Click to edit Master title style</a:t>
            </a:r>
            <a:endParaRPr lang="en-US" dirty="0"/>
          </a:p>
        </p:txBody>
      </p:sp>
      <p:sp>
        <p:nvSpPr>
          <p:cNvPr id="7" name="Footer Placeholder 4"/>
          <p:cNvSpPr>
            <a:spLocks noGrp="1"/>
          </p:cNvSpPr>
          <p:nvPr>
            <p:ph type="ftr" sz="quarter" idx="3"/>
          </p:nvPr>
        </p:nvSpPr>
        <p:spPr>
          <a:xfrm>
            <a:off x="219963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8" name="Picture 7" descr="CDE LOGO TEST.png"/>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6204360" y="6222265"/>
            <a:ext cx="2584532" cy="408405"/>
          </a:xfrm>
          <a:prstGeom prst="rect">
            <a:avLst/>
          </a:prstGeom>
        </p:spPr>
      </p:pic>
    </p:spTree>
    <p:extLst>
      <p:ext uri="{BB962C8B-B14F-4D97-AF65-F5344CB8AC3E}">
        <p14:creationId xmlns="" xmlns:p14="http://schemas.microsoft.com/office/powerpoint/2010/main" val="2911585613"/>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icture with Caption Left">
    <p:bg>
      <p:bgRef idx="1001">
        <a:schemeClr val="bg2"/>
      </p:bgRef>
    </p:bg>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blipFill rotWithShape="1">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half" idx="2"/>
          </p:nvPr>
        </p:nvSpPr>
        <p:spPr>
          <a:xfrm>
            <a:off x="1493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149352" y="985520"/>
            <a:ext cx="1675660" cy="992632"/>
          </a:xfrm>
        </p:spPr>
        <p:txBody>
          <a:bodyPr anchor="b"/>
          <a:lstStyle>
            <a:lvl1pPr algn="l">
              <a:defRPr sz="2000" spc="150" baseline="0">
                <a:solidFill>
                  <a:schemeClr val="bg1"/>
                </a:solidFill>
              </a:defRPr>
            </a:lvl1pPr>
          </a:lstStyle>
          <a:p>
            <a:r>
              <a:rPr lang="en-US" smtClean="0"/>
              <a:t>Click to edit Master title style</a:t>
            </a:r>
            <a:endParaRPr lang="en-US" dirty="0"/>
          </a:p>
        </p:txBody>
      </p:sp>
      <p:sp>
        <p:nvSpPr>
          <p:cNvPr id="7" name="Picture Placeholder 2"/>
          <p:cNvSpPr>
            <a:spLocks noGrp="1"/>
          </p:cNvSpPr>
          <p:nvPr>
            <p:ph type="pic" idx="1"/>
          </p:nvPr>
        </p:nvSpPr>
        <p:spPr>
          <a:xfrm>
            <a:off x="2213286" y="304800"/>
            <a:ext cx="6625914" cy="587248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8" name="Footer Placeholder 4"/>
          <p:cNvSpPr>
            <a:spLocks noGrp="1"/>
          </p:cNvSpPr>
          <p:nvPr>
            <p:ph type="ftr" sz="quarter" idx="3"/>
          </p:nvPr>
        </p:nvSpPr>
        <p:spPr>
          <a:xfrm>
            <a:off x="219963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9" name="Picture 8" descr="CDE LOGO TEST.png"/>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6204360" y="6222265"/>
            <a:ext cx="2584532" cy="408405"/>
          </a:xfrm>
          <a:prstGeom prst="rect">
            <a:avLst/>
          </a:prstGeom>
        </p:spPr>
      </p:pic>
    </p:spTree>
    <p:extLst>
      <p:ext uri="{BB962C8B-B14F-4D97-AF65-F5344CB8AC3E}">
        <p14:creationId xmlns="" xmlns:p14="http://schemas.microsoft.com/office/powerpoint/2010/main" val="2845491436"/>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2" y="6569078"/>
            <a:ext cx="609600" cy="288925"/>
          </a:xfrm>
          <a:prstGeom prst="rect">
            <a:avLst/>
          </a:prstGeom>
        </p:spPr>
        <p:txBody>
          <a:bodyPr/>
          <a:lstStyle/>
          <a:p>
            <a:fld id="{CFC53C1E-EA2A-4099-BDC8-9BCDAEB0229E}" type="slidenum">
              <a:rPr lang="en-US" smtClean="0"/>
              <a:pPr/>
              <a:t>‹#›</a:t>
            </a:fld>
            <a:endParaRPr lang="en-US" dirty="0"/>
          </a:p>
        </p:txBody>
      </p:sp>
      <p:sp>
        <p:nvSpPr>
          <p:cNvPr id="4" name="Title 16"/>
          <p:cNvSpPr>
            <a:spLocks noGrp="1"/>
          </p:cNvSpPr>
          <p:nvPr>
            <p:ph type="title"/>
          </p:nvPr>
        </p:nvSpPr>
        <p:spPr>
          <a:xfrm>
            <a:off x="2819400" y="0"/>
            <a:ext cx="6324600" cy="1219200"/>
          </a:xfrm>
          <a:prstGeom prst="rect">
            <a:avLst/>
          </a:prstGeom>
        </p:spPr>
        <p:txBody>
          <a:bodyPr lIns="89879" tIns="44940" rIns="89879" bIns="44940" anchor="ctr"/>
          <a:lstStyle>
            <a:lvl1pPr marL="168524" indent="0" algn="l">
              <a:defRPr sz="2800"/>
            </a:lvl1pPr>
          </a:lstStyle>
          <a:p>
            <a:r>
              <a:rPr lang="en-US" smtClean="0"/>
              <a:t>Click to edit Master title style</a:t>
            </a:r>
            <a:endParaRPr lang="en-US" dirty="0"/>
          </a:p>
        </p:txBody>
      </p:sp>
    </p:spTree>
    <p:extLst>
      <p:ext uri="{BB962C8B-B14F-4D97-AF65-F5344CB8AC3E}">
        <p14:creationId xmlns="" xmlns:p14="http://schemas.microsoft.com/office/powerpoint/2010/main" val="176548606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p:nvPr userDrawn="1"/>
        </p:nvSpPr>
        <p:spPr>
          <a:xfrm>
            <a:off x="4953000" y="6324600"/>
            <a:ext cx="4038600" cy="457200"/>
          </a:xfrm>
          <a:prstGeom prst="rect">
            <a:avLst/>
          </a:prstGeom>
          <a:solidFill>
            <a:srgbClr val="9135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en-US">
              <a:solidFill>
                <a:srgbClr val="FFFFFF"/>
              </a:solidFill>
            </a:endParaRPr>
          </a:p>
        </p:txBody>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 xmlns:p14="http://schemas.microsoft.com/office/powerpoint/2010/main" val="112857746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275EAF-5F5B-482E-98A0-125DC0071386}" type="datetimeFigureOut">
              <a:rPr lang="en-US" smtClean="0"/>
              <a:pPr/>
              <a:t>11/6/2012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pic>
        <p:nvPicPr>
          <p:cNvPr id="7" name="Picture 6" descr="CDE LOGO TEST.png"/>
          <p:cNvPicPr>
            <a:picLocks noChangeAspect="1"/>
          </p:cNvPicPr>
          <p:nvPr userDrawn="1"/>
        </p:nvPicPr>
        <p:blipFill>
          <a:blip r:embed="rId2" cstate="email">
            <a:extLst>
              <a:ext uri="{28A0092B-C50C-407E-A947-70E740481C1C}">
                <a14:useLocalDpi xmlns="" xmlns:a14="http://schemas.microsoft.com/office/drawing/2010/main" val="0"/>
              </a:ext>
            </a:extLst>
          </a:blip>
          <a:stretch>
            <a:fillRect/>
          </a:stretch>
        </p:blipFill>
        <p:spPr>
          <a:xfrm>
            <a:off x="6138318" y="6018062"/>
            <a:ext cx="2584532" cy="408405"/>
          </a:xfrm>
          <a:prstGeom prst="rect">
            <a:avLst/>
          </a:prstGeom>
        </p:spPr>
      </p:pic>
      <p:sp>
        <p:nvSpPr>
          <p:cNvPr id="8" name="Footer Placeholder 6"/>
          <p:cNvSpPr txBox="1">
            <a:spLocks/>
          </p:cNvSpPr>
          <p:nvPr userDrawn="1"/>
        </p:nvSpPr>
        <p:spPr>
          <a:xfrm>
            <a:off x="380999" y="6068327"/>
            <a:ext cx="2895600" cy="365125"/>
          </a:xfrm>
          <a:prstGeom prst="rect">
            <a:avLst/>
          </a:prstGeom>
        </p:spPr>
        <p:txBody>
          <a:bodyPr vert="horz" lIns="91440" tIns="45720" rIns="91440" bIns="45720" rtlCol="0" anchor="ctr">
            <a:noAutofit/>
          </a:bodyPr>
          <a:lstStyle>
            <a:defPPr>
              <a:defRPr lang="en-US"/>
            </a:defPPr>
            <a:lvl1pPr marL="0" algn="l" defTabSz="914400" rtl="0" eaLnBrk="1" latinLnBrk="0" hangingPunct="1">
              <a:defRPr sz="1100" b="1" kern="1200">
                <a:solidFill>
                  <a:srgbClr val="45454C"/>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Month Day Year</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275EAF-5F5B-482E-98A0-125DC0071386}" type="datetimeFigureOut">
              <a:rPr lang="en-US" smtClean="0"/>
              <a:pPr/>
              <a:t>11/6/2012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275EAF-5F5B-482E-98A0-125DC0071386}" type="datetimeFigureOut">
              <a:rPr lang="en-US" smtClean="0"/>
              <a:pPr/>
              <a:t>11/6/2012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hf hdr="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marL="274320" indent="-228600">
              <a:buFont typeface="Wingdings" charset="2"/>
              <a:buChar char="§"/>
              <a:defRPr/>
            </a:lvl1pPr>
            <a:lvl2pPr marL="548640" indent="-182880">
              <a:buFont typeface="Wingdings" charset="2"/>
              <a:buChar char="§"/>
              <a:defRPr/>
            </a:lvl2pPr>
            <a:lvl3pPr marL="822960" indent="-182880">
              <a:buFont typeface="Wingdings" charset="2"/>
              <a:buChar char="§"/>
              <a:defRPr/>
            </a:lvl3pPr>
            <a:lvl4pPr marL="1097280" indent="-182880">
              <a:buFont typeface="Wingdings" charset="2"/>
              <a:buChar char="§"/>
              <a:defRPr/>
            </a:lvl4pPr>
            <a:lvl5pPr marL="1280160" indent="-182880">
              <a:buFont typeface="Wingdings" charset="2"/>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lvl1pPr>
              <a:defRPr>
                <a:latin typeface="Book Antiqua"/>
                <a:cs typeface="Book Antiqua"/>
              </a:defRPr>
            </a:lvl1pPr>
          </a:lstStyle>
          <a:p>
            <a:r>
              <a:rPr lang="en-US" smtClean="0"/>
              <a:t>Click to edit Master title style</a:t>
            </a:r>
            <a:endParaRPr lang="en-US" dirty="0"/>
          </a:p>
        </p:txBody>
      </p:sp>
      <p:sp>
        <p:nvSpPr>
          <p:cNvPr id="5" name="Footer Placeholder 6"/>
          <p:cNvSpPr>
            <a:spLocks noGrp="1"/>
          </p:cNvSpPr>
          <p:nvPr>
            <p:ph type="ftr" sz="quarter" idx="3"/>
          </p:nvPr>
        </p:nvSpPr>
        <p:spPr>
          <a:xfrm>
            <a:off x="380999" y="6265545"/>
            <a:ext cx="2895600" cy="365125"/>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275EAF-5F5B-482E-98A0-125DC0071386}" type="datetimeFigureOut">
              <a:rPr lang="en-US" smtClean="0"/>
              <a:pPr/>
              <a:t>11/6/2012</a:t>
            </a:fld>
            <a:endParaRPr lang="en-US"/>
          </a:p>
        </p:txBody>
      </p:sp>
      <p:sp>
        <p:nvSpPr>
          <p:cNvPr id="6" name="Footer Placeholder 5"/>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7" name="Slide Number Placeholder 6"/>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275EAF-5F5B-482E-98A0-125DC0071386}" type="datetimeFigureOut">
              <a:rPr lang="en-US" smtClean="0"/>
              <a:pPr/>
              <a:t>11/6/2012</a:t>
            </a:fld>
            <a:endParaRPr lang="en-US"/>
          </a:p>
        </p:txBody>
      </p:sp>
      <p:sp>
        <p:nvSpPr>
          <p:cNvPr id="8" name="Footer Placeholder 7"/>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9" name="Slide Number Placeholder 8"/>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275EAF-5F5B-482E-98A0-125DC0071386}" type="datetimeFigureOut">
              <a:rPr lang="en-US" smtClean="0"/>
              <a:pPr/>
              <a:t>11/6/2012</a:t>
            </a:fld>
            <a:endParaRPr lang="en-US"/>
          </a:p>
        </p:txBody>
      </p:sp>
      <p:sp>
        <p:nvSpPr>
          <p:cNvPr id="4" name="Footer Placeholder 3"/>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5" name="Slide Number Placeholder 4"/>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275EAF-5F5B-482E-98A0-125DC0071386}" type="datetimeFigureOut">
              <a:rPr lang="en-US" smtClean="0"/>
              <a:pPr/>
              <a:t>11/6/2012</a:t>
            </a:fld>
            <a:endParaRPr lang="en-US"/>
          </a:p>
        </p:txBody>
      </p:sp>
      <p:sp>
        <p:nvSpPr>
          <p:cNvPr id="3" name="Footer Placeholder 2"/>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4" name="Slide Number Placeholder 3"/>
          <p:cNvSpPr>
            <a:spLocks noGrp="1"/>
          </p:cNvSpPr>
          <p:nvPr>
            <p:ph type="sldNum" sz="quarter" idx="12"/>
          </p:nvPr>
        </p:nvSpPr>
        <p:spPr/>
        <p:txBody>
          <a:bodyPr/>
          <a:lstStyle/>
          <a:p>
            <a:fld id="{E5C3A3D3-32BE-4E35-869C-A0452A2F3A73}" type="slidenum">
              <a:rPr lang="en-US" smtClean="0"/>
              <a:pPr/>
              <a:t>‹#›</a:t>
            </a:fld>
            <a:endParaRPr lang="en-US"/>
          </a:p>
        </p:txBody>
      </p:sp>
      <p:pic>
        <p:nvPicPr>
          <p:cNvPr id="5" name="Picture 4" descr="CDE LOGO TEST.png"/>
          <p:cNvPicPr>
            <a:picLocks noChangeAspect="1"/>
          </p:cNvPicPr>
          <p:nvPr userDrawn="1"/>
        </p:nvPicPr>
        <p:blipFill>
          <a:blip r:embed="rId2" cstate="email">
            <a:extLst>
              <a:ext uri="{28A0092B-C50C-407E-A947-70E740481C1C}">
                <a14:useLocalDpi xmlns="" xmlns:a14="http://schemas.microsoft.com/office/drawing/2010/main" val="0"/>
              </a:ext>
            </a:extLst>
          </a:blip>
          <a:stretch>
            <a:fillRect/>
          </a:stretch>
        </p:blipFill>
        <p:spPr>
          <a:xfrm>
            <a:off x="6204360" y="6222265"/>
            <a:ext cx="2584532" cy="408405"/>
          </a:xfrm>
          <a:prstGeom prst="rect">
            <a:avLst/>
          </a:prstGeom>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275EAF-5F5B-482E-98A0-125DC0071386}" type="datetimeFigureOut">
              <a:rPr lang="en-US" smtClean="0"/>
              <a:pPr/>
              <a:t>11/6/2012</a:t>
            </a:fld>
            <a:endParaRPr lang="en-US"/>
          </a:p>
        </p:txBody>
      </p:sp>
      <p:sp>
        <p:nvSpPr>
          <p:cNvPr id="6" name="Footer Placeholder 5"/>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7" name="Slide Number Placeholder 6"/>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hf hdr="0"/>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275EAF-5F5B-482E-98A0-125DC0071386}" type="datetimeFigureOut">
              <a:rPr lang="en-US" smtClean="0"/>
              <a:pPr/>
              <a:t>11/6/2012</a:t>
            </a:fld>
            <a:endParaRPr lang="en-US"/>
          </a:p>
        </p:txBody>
      </p:sp>
      <p:sp>
        <p:nvSpPr>
          <p:cNvPr id="6" name="Footer Placeholder 5"/>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7" name="Slide Number Placeholder 6"/>
          <p:cNvSpPr>
            <a:spLocks noGrp="1"/>
          </p:cNvSpPr>
          <p:nvPr>
            <p:ph type="sldNum" sz="quarter" idx="12"/>
          </p:nvPr>
        </p:nvSpPr>
        <p:spPr/>
        <p:txBody>
          <a:bodyPr/>
          <a:lstStyle/>
          <a:p>
            <a:fld id="{E5C3A3D3-32BE-4E35-869C-A0452A2F3A73}" type="slidenum">
              <a:rPr lang="en-US" smtClean="0"/>
              <a:pPr/>
              <a:t>‹#›</a:t>
            </a:fld>
            <a:endParaRPr lang="en-US"/>
          </a:p>
        </p:txBody>
      </p:sp>
      <p:pic>
        <p:nvPicPr>
          <p:cNvPr id="8" name="Picture 7" descr="CDE LOGO TEST.png"/>
          <p:cNvPicPr>
            <a:picLocks noChangeAspect="1"/>
          </p:cNvPicPr>
          <p:nvPr userDrawn="1"/>
        </p:nvPicPr>
        <p:blipFill>
          <a:blip r:embed="rId2" cstate="email">
            <a:extLst>
              <a:ext uri="{28A0092B-C50C-407E-A947-70E740481C1C}">
                <a14:useLocalDpi xmlns="" xmlns:a14="http://schemas.microsoft.com/office/drawing/2010/main" val="0"/>
              </a:ext>
            </a:extLst>
          </a:blip>
          <a:stretch>
            <a:fillRect/>
          </a:stretch>
        </p:blipFill>
        <p:spPr>
          <a:xfrm>
            <a:off x="4121560" y="6222265"/>
            <a:ext cx="2584532" cy="408405"/>
          </a:xfrm>
          <a:prstGeom prst="rect">
            <a:avLst/>
          </a:prstGeom>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275EAF-5F5B-482E-98A0-125DC0071386}" type="datetimeFigureOut">
              <a:rPr lang="en-US" smtClean="0"/>
              <a:pPr/>
              <a:t>11/6/2012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hf hdr="0"/>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275EAF-5F5B-482E-98A0-125DC0071386}" type="datetimeFigureOut">
              <a:rPr lang="en-US" smtClean="0"/>
              <a:pPr/>
              <a:t>11/6/2012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E5C3A3D3-32BE-4E35-869C-A0452A2F3A73}" type="slidenum">
              <a:rPr lang="en-US" smtClean="0"/>
              <a:pPr/>
              <a:t>‹#›</a:t>
            </a:fld>
            <a:endParaRPr lang="en-US"/>
          </a:p>
        </p:txBody>
      </p:sp>
    </p:spTree>
  </p:cSld>
  <p:clrMapOvr>
    <a:masterClrMapping/>
  </p:clrMapOvr>
  <p:hf hdr="0"/>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81FA43-4CCA-46D4-8135-B4A98E8988E2}" type="datetimeFigureOut">
              <a:rPr lang="en-US" smtClean="0"/>
              <a:pPr/>
              <a:t>11/6/2012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81FA43-4CCA-46D4-8135-B4A98E8988E2}" type="datetimeFigureOut">
              <a:rPr lang="en-US" smtClean="0"/>
              <a:pPr/>
              <a:t>11/6/2012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Divider">
    <p:bg>
      <p:bgPr>
        <a:solidFill>
          <a:schemeClr val="accent5"/>
        </a:solidFill>
        <a:effectLst/>
      </p:bgPr>
    </p:bg>
    <p:spTree>
      <p:nvGrpSpPr>
        <p:cNvPr id="1" name=""/>
        <p:cNvGrpSpPr/>
        <p:nvPr/>
      </p:nvGrpSpPr>
      <p:grpSpPr>
        <a:xfrm>
          <a:off x="0" y="0"/>
          <a:ext cx="0" cy="0"/>
          <a:chOff x="0" y="0"/>
          <a:chExt cx="0" cy="0"/>
        </a:xfrm>
      </p:grpSpPr>
      <p:sp>
        <p:nvSpPr>
          <p:cNvPr id="6" name="Text Placeholder 2"/>
          <p:cNvSpPr>
            <a:spLocks noGrp="1"/>
          </p:cNvSpPr>
          <p:nvPr>
            <p:ph type="body" idx="1"/>
          </p:nvPr>
        </p:nvSpPr>
        <p:spPr>
          <a:xfrm>
            <a:off x="380999" y="3412607"/>
            <a:ext cx="8341851" cy="1281313"/>
          </a:xfrm>
        </p:spPr>
        <p:txBody>
          <a:bodyPr anchor="ctr">
            <a:normAutofit/>
          </a:bodyPr>
          <a:lstStyle>
            <a:lvl1pPr marL="0" indent="0" algn="ctr">
              <a:buNone/>
              <a:defRPr sz="2400">
                <a:solidFill>
                  <a:srgbClr val="40404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8" name="Title 11"/>
          <p:cNvSpPr>
            <a:spLocks noGrp="1"/>
          </p:cNvSpPr>
          <p:nvPr>
            <p:ph type="title"/>
          </p:nvPr>
        </p:nvSpPr>
        <p:spPr>
          <a:xfrm>
            <a:off x="380999" y="1766687"/>
            <a:ext cx="8341851" cy="1645920"/>
          </a:xfrm>
        </p:spPr>
        <p:txBody>
          <a:bodyPr/>
          <a:lstStyle>
            <a:lvl1pPr algn="ctr">
              <a:defRPr sz="4200" spc="150" baseline="0">
                <a:solidFill>
                  <a:schemeClr val="bg1"/>
                </a:solidFill>
              </a:defRPr>
            </a:lvl1pPr>
          </a:lstStyle>
          <a:p>
            <a:r>
              <a:rPr lang="en-US" smtClean="0"/>
              <a:t>Click to edit Master title style</a:t>
            </a:r>
            <a:endParaRPr lang="en-US" dirty="0"/>
          </a:p>
        </p:txBody>
      </p:sp>
      <p:pic>
        <p:nvPicPr>
          <p:cNvPr id="9" name="Picture 8" descr="CDE LOGO TEST.png"/>
          <p:cNvPicPr>
            <a:picLocks noChangeAspect="1"/>
          </p:cNvPicPr>
          <p:nvPr/>
        </p:nvPicPr>
        <p:blipFill>
          <a:blip r:embed="rId2" cstate="email">
            <a:extLst>
              <a:ext uri="{28A0092B-C50C-407E-A947-70E740481C1C}">
                <a14:useLocalDpi xmlns="" xmlns:a14="http://schemas.microsoft.com/office/drawing/2010/main" val="0"/>
              </a:ext>
            </a:extLst>
          </a:blip>
          <a:stretch>
            <a:fillRect/>
          </a:stretch>
        </p:blipFill>
        <p:spPr>
          <a:xfrm>
            <a:off x="6204360" y="6222265"/>
            <a:ext cx="2584532" cy="408405"/>
          </a:xfrm>
          <a:prstGeom prst="rect">
            <a:avLst/>
          </a:prstGeom>
        </p:spPr>
      </p:pic>
    </p:spTree>
    <p:extLst>
      <p:ext uri="{BB962C8B-B14F-4D97-AF65-F5344CB8AC3E}">
        <p14:creationId xmlns="" xmlns:p14="http://schemas.microsoft.com/office/powerpoint/2010/main" val="32090919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81FA43-4CCA-46D4-8135-B4A98E8988E2}" type="datetimeFigureOut">
              <a:rPr lang="en-US" smtClean="0"/>
              <a:pPr/>
              <a:t>11/6/2012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81FA43-4CCA-46D4-8135-B4A98E8988E2}" type="datetimeFigureOut">
              <a:rPr lang="en-US" smtClean="0"/>
              <a:pPr/>
              <a:t>11/6/2012</a:t>
            </a:fld>
            <a:endParaRPr lang="en-US"/>
          </a:p>
        </p:txBody>
      </p:sp>
      <p:sp>
        <p:nvSpPr>
          <p:cNvPr id="6" name="Footer Placeholder 5"/>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7" name="Slide Number Placeholder 6"/>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81FA43-4CCA-46D4-8135-B4A98E8988E2}" type="datetimeFigureOut">
              <a:rPr lang="en-US" smtClean="0"/>
              <a:pPr/>
              <a:t>11/6/2012</a:t>
            </a:fld>
            <a:endParaRPr lang="en-US"/>
          </a:p>
        </p:txBody>
      </p:sp>
      <p:sp>
        <p:nvSpPr>
          <p:cNvPr id="8" name="Footer Placeholder 7"/>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9" name="Slide Number Placeholder 8"/>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81FA43-4CCA-46D4-8135-B4A98E8988E2}" type="datetimeFigureOut">
              <a:rPr lang="en-US" smtClean="0"/>
              <a:pPr/>
              <a:t>11/6/2012</a:t>
            </a:fld>
            <a:endParaRPr lang="en-US"/>
          </a:p>
        </p:txBody>
      </p:sp>
      <p:sp>
        <p:nvSpPr>
          <p:cNvPr id="4" name="Footer Placeholder 3"/>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5" name="Slide Number Placeholder 4"/>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81FA43-4CCA-46D4-8135-B4A98E8988E2}" type="datetimeFigureOut">
              <a:rPr lang="en-US" smtClean="0"/>
              <a:pPr/>
              <a:t>11/6/2012</a:t>
            </a:fld>
            <a:endParaRPr lang="en-US"/>
          </a:p>
        </p:txBody>
      </p:sp>
      <p:sp>
        <p:nvSpPr>
          <p:cNvPr id="3" name="Footer Placeholder 2"/>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4" name="Slide Number Placeholder 3"/>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81FA43-4CCA-46D4-8135-B4A98E8988E2}" type="datetimeFigureOut">
              <a:rPr lang="en-US" smtClean="0"/>
              <a:pPr/>
              <a:t>11/6/2012</a:t>
            </a:fld>
            <a:endParaRPr lang="en-US"/>
          </a:p>
        </p:txBody>
      </p:sp>
      <p:sp>
        <p:nvSpPr>
          <p:cNvPr id="6" name="Footer Placeholder 5"/>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7" name="Slide Number Placeholder 6"/>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81FA43-4CCA-46D4-8135-B4A98E8988E2}" type="datetimeFigureOut">
              <a:rPr lang="en-US" smtClean="0"/>
              <a:pPr/>
              <a:t>11/6/2012</a:t>
            </a:fld>
            <a:endParaRPr lang="en-US"/>
          </a:p>
        </p:txBody>
      </p:sp>
      <p:sp>
        <p:nvSpPr>
          <p:cNvPr id="6" name="Footer Placeholder 5"/>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7" name="Slide Number Placeholder 6"/>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81FA43-4CCA-46D4-8135-B4A98E8988E2}" type="datetimeFigureOut">
              <a:rPr lang="en-US" smtClean="0"/>
              <a:pPr/>
              <a:t>11/6/2012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81FA43-4CCA-46D4-8135-B4A98E8988E2}" type="datetimeFigureOut">
              <a:rPr lang="en-US" smtClean="0"/>
              <a:pPr/>
              <a:t>11/6/2012</a:t>
            </a:fld>
            <a:endParaRPr lang="en-US"/>
          </a:p>
        </p:txBody>
      </p:sp>
      <p:sp>
        <p:nvSpPr>
          <p:cNvPr id="5" name="Footer Placeholder 4"/>
          <p:cNvSpPr>
            <a:spLocks noGrp="1"/>
          </p:cNvSpPr>
          <p:nvPr>
            <p:ph type="ftr" sz="quarter" idx="11"/>
          </p:nvPr>
        </p:nvSpPr>
        <p:spPr/>
        <p:txBody>
          <a:body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12"/>
          </p:nvPr>
        </p:nvSpPr>
        <p:spPr/>
        <p:txBody>
          <a:bodyPr/>
          <a:lstStyle/>
          <a:p>
            <a:fld id="{81AFB140-4717-4B10-B205-5AEE88DD92E5}" type="slidenum">
              <a:rPr lang="en-US" smtClean="0"/>
              <a:pPr/>
              <a:t>‹#›</a:t>
            </a:fld>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1159"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2366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hasCustomPrompt="1"/>
          </p:nvPr>
        </p:nvSpPr>
        <p:spPr/>
        <p:txBody>
          <a:bodyPr/>
          <a:lstStyle/>
          <a:p>
            <a:r>
              <a:rPr lang="en-US" dirty="0" smtClean="0"/>
              <a:t>Click To Edit Master Title Style</a:t>
            </a:r>
            <a:endParaRPr lang="en-US" dirty="0"/>
          </a:p>
        </p:txBody>
      </p:sp>
      <p:sp>
        <p:nvSpPr>
          <p:cNvPr id="9"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91159" y="1722438"/>
            <a:ext cx="4040188" cy="639762"/>
          </a:xfrm>
        </p:spPr>
        <p:txBody>
          <a:bodyPr anchor="b"/>
          <a:lstStyle>
            <a:lvl1pPr marL="0" indent="0" algn="l">
              <a:buNone/>
              <a:defRPr sz="24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391159"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20485" y="1722438"/>
            <a:ext cx="4041775" cy="639762"/>
          </a:xfrm>
        </p:spPr>
        <p:txBody>
          <a:bodyPr anchor="b"/>
          <a:lstStyle>
            <a:lvl1pPr marL="0" indent="0" algn="l">
              <a:buNone/>
              <a:defRPr sz="2400" b="1">
                <a:solidFill>
                  <a:srgbClr val="785F5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2048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11" name="Footer Placeholder 4"/>
          <p:cNvSpPr>
            <a:spLocks noGrp="1"/>
          </p:cNvSpPr>
          <p:nvPr>
            <p:ph type="ftr" sz="quarter" idx="10"/>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bg>
      <p:bgPr>
        <a:blipFill rotWithShape="1">
          <a:blip r:embed="rId2" cstate="print"/>
          <a:stretch>
            <a:fillRect/>
          </a:stretch>
        </a:blipFill>
        <a:effectLst/>
      </p:bgPr>
    </p:bg>
    <p:spTree>
      <p:nvGrpSpPr>
        <p:cNvPr id="1" name=""/>
        <p:cNvGrpSpPr/>
        <p:nvPr/>
      </p:nvGrpSpPr>
      <p:grpSpPr>
        <a:xfrm>
          <a:off x="0" y="0"/>
          <a:ext cx="0" cy="0"/>
          <a:chOff x="0" y="0"/>
          <a:chExt cx="0" cy="0"/>
        </a:xfrm>
      </p:grpSpPr>
      <p:pic>
        <p:nvPicPr>
          <p:cNvPr id="4" name="Picture 3" descr="CDE LOGO TEST.png"/>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6204360" y="6222265"/>
            <a:ext cx="2584532" cy="408405"/>
          </a:xfrm>
          <a:prstGeom prst="rect">
            <a:avLst/>
          </a:prstGeom>
        </p:spPr>
      </p:pic>
      <p:sp>
        <p:nvSpPr>
          <p:cNvPr id="6"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Content with Capti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0999" y="1188720"/>
            <a:ext cx="6096001" cy="4969193"/>
          </a:xfrm>
        </p:spPr>
        <p:txBody>
          <a:bodyPr/>
          <a:lstStyle>
            <a:lvl1pPr>
              <a:defRPr sz="2400"/>
            </a:lvl1pPr>
            <a:lvl2pPr>
              <a:defRPr sz="24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162060" y="22321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7159752" y="1096962"/>
            <a:ext cx="1675660" cy="1033590"/>
          </a:xfrm>
        </p:spPr>
        <p:txBody>
          <a:bodyPr anchor="b"/>
          <a:lstStyle>
            <a:lvl1pPr algn="l">
              <a:defRPr sz="2000" spc="150" baseline="0"/>
            </a:lvl1pPr>
          </a:lstStyle>
          <a:p>
            <a:r>
              <a:rPr lang="en-US" smtClean="0"/>
              <a:t>Click to edit Master title style</a:t>
            </a:r>
            <a:endParaRPr lang="en-US" dirty="0"/>
          </a:p>
        </p:txBody>
      </p:sp>
      <p:pic>
        <p:nvPicPr>
          <p:cNvPr id="8" name="Picture 7" descr="CDE LOGO TEST.png"/>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4121560" y="6222265"/>
            <a:ext cx="2584532" cy="408405"/>
          </a:xfrm>
          <a:prstGeom prst="rect">
            <a:avLst/>
          </a:prstGeom>
        </p:spPr>
      </p:pic>
      <p:sp>
        <p:nvSpPr>
          <p:cNvPr id="9"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sp>
        <p:nvSpPr>
          <p:cNvPr id="10" name="Text Placeholder 2"/>
          <p:cNvSpPr>
            <a:spLocks noGrp="1"/>
          </p:cNvSpPr>
          <p:nvPr>
            <p:ph type="body" idx="10"/>
          </p:nvPr>
        </p:nvSpPr>
        <p:spPr>
          <a:xfrm>
            <a:off x="380998" y="457200"/>
            <a:ext cx="6096001" cy="639762"/>
          </a:xfrm>
        </p:spPr>
        <p:txBody>
          <a:bodyPr anchor="ctr" anchorCtr="0">
            <a:normAutofit/>
          </a:bodyPr>
          <a:lstStyle>
            <a:lvl1pPr marL="0" indent="0" algn="l">
              <a:buNone/>
              <a:defRPr sz="2800" b="1">
                <a:solidFill>
                  <a:schemeClr val="accent1">
                    <a:lumMod val="5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80999" y="460248"/>
            <a:ext cx="6172202" cy="5564632"/>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7162800" y="2265680"/>
            <a:ext cx="1676400" cy="2971800"/>
          </a:xfrm>
        </p:spPr>
        <p:txBody>
          <a:bodyPr tIns="0"/>
          <a:lstStyle>
            <a:lvl1pPr marL="0" indent="0">
              <a:buNone/>
              <a:defRPr sz="140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itle 9"/>
          <p:cNvSpPr>
            <a:spLocks noGrp="1"/>
          </p:cNvSpPr>
          <p:nvPr>
            <p:ph type="title"/>
          </p:nvPr>
        </p:nvSpPr>
        <p:spPr>
          <a:xfrm>
            <a:off x="7162800" y="1107440"/>
            <a:ext cx="1676400" cy="1026160"/>
          </a:xfrm>
        </p:spPr>
        <p:txBody>
          <a:bodyPr anchor="b"/>
          <a:lstStyle>
            <a:lvl1pPr algn="l">
              <a:defRPr sz="2000" spc="150" baseline="0">
                <a:solidFill>
                  <a:schemeClr val="tx1"/>
                </a:solidFill>
              </a:defRPr>
            </a:lvl1pPr>
          </a:lstStyle>
          <a:p>
            <a:r>
              <a:rPr lang="en-US" smtClean="0"/>
              <a:t>Click to edit Master title style</a:t>
            </a:r>
            <a:endParaRPr lang="en-US" dirty="0"/>
          </a:p>
        </p:txBody>
      </p:sp>
      <p:sp>
        <p:nvSpPr>
          <p:cNvPr id="11" name="Footer Placeholder 4"/>
          <p:cNvSpPr>
            <a:spLocks noGrp="1"/>
          </p:cNvSpPr>
          <p:nvPr>
            <p:ph type="ftr" sz="quarter" idx="3"/>
          </p:nvPr>
        </p:nvSpPr>
        <p:spPr>
          <a:xfrm>
            <a:off x="380999" y="6356350"/>
            <a:ext cx="3352800" cy="274320"/>
          </a:xfrm>
          <a:prstGeom prst="rect">
            <a:avLst/>
          </a:prstGeom>
        </p:spPr>
        <p:txBody>
          <a:bodyPr vert="horz" lIns="91440" tIns="45720" rIns="91440" bIns="45720" rtlCol="0" anchor="ctr"/>
          <a:lstStyle>
            <a:lvl1pPr algn="l">
              <a:defRPr sz="1100">
                <a:solidFill>
                  <a:srgbClr val="45454C"/>
                </a:solidFill>
              </a:defRPr>
            </a:lvl1pPr>
          </a:lstStyle>
          <a:p>
            <a:fld id="{757A2F4E-5D54-B04B-91BD-7E78EE1FE9FD}" type="slidenum">
              <a:rPr lang="en-US" smtClean="0"/>
              <a:pPr/>
              <a:t>‹#›</a:t>
            </a:fld>
            <a:endParaRPr lang="en-US" dirty="0" smtClean="0"/>
          </a:p>
        </p:txBody>
      </p:sp>
      <p:pic>
        <p:nvPicPr>
          <p:cNvPr id="13" name="Picture 12" descr="CDE LOGO TEST.png"/>
          <p:cNvPicPr>
            <a:picLocks noChangeAspect="1"/>
          </p:cNvPicPr>
          <p:nvPr/>
        </p:nvPicPr>
        <p:blipFill>
          <a:blip r:embed="rId3" cstate="email">
            <a:extLst>
              <a:ext uri="{28A0092B-C50C-407E-A947-70E740481C1C}">
                <a14:useLocalDpi xmlns="" xmlns:a14="http://schemas.microsoft.com/office/drawing/2010/main" val="0"/>
              </a:ext>
            </a:extLst>
          </a:blip>
          <a:stretch>
            <a:fillRect/>
          </a:stretch>
        </p:blipFill>
        <p:spPr>
          <a:xfrm>
            <a:off x="4121560" y="6222265"/>
            <a:ext cx="2584532" cy="408405"/>
          </a:xfrm>
          <a:prstGeom prst="rect">
            <a:avLst/>
          </a:prstGeom>
        </p:spPr>
      </p:pic>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18" cstate="prin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355847"/>
            <a:ext cx="8381260" cy="1054394"/>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0999" y="1719071"/>
            <a:ext cx="8407893" cy="4407408"/>
          </a:xfrm>
          <a:prstGeom prst="rect">
            <a:avLst/>
          </a:prstGeom>
        </p:spPr>
        <p:txBody>
          <a:bodyPr vert="horz" lIns="91440" tIns="45720" rIns="91440" bIns="45720" rtlCol="0">
            <a:no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3" name="Picture 12" descr="CDE LOGO TEST.png"/>
          <p:cNvPicPr>
            <a:picLocks noChangeAspect="1"/>
          </p:cNvPicPr>
          <p:nvPr/>
        </p:nvPicPr>
        <p:blipFill>
          <a:blip r:embed="rId19" cstate="email">
            <a:extLst>
              <a:ext uri="{28A0092B-C50C-407E-A947-70E740481C1C}">
                <a14:useLocalDpi xmlns="" xmlns:a14="http://schemas.microsoft.com/office/drawing/2010/main" val="0"/>
              </a:ext>
            </a:extLst>
          </a:blip>
          <a:stretch>
            <a:fillRect/>
          </a:stretch>
        </p:blipFill>
        <p:spPr>
          <a:xfrm>
            <a:off x="6204360" y="6222265"/>
            <a:ext cx="2584532" cy="408405"/>
          </a:xfrm>
          <a:prstGeom prst="rect">
            <a:avLst/>
          </a:prstGeom>
        </p:spPr>
      </p:pic>
      <p:sp>
        <p:nvSpPr>
          <p:cNvPr id="7" name="Footer Placeholder 6"/>
          <p:cNvSpPr>
            <a:spLocks noGrp="1"/>
          </p:cNvSpPr>
          <p:nvPr>
            <p:ph type="ftr" sz="quarter" idx="3"/>
          </p:nvPr>
        </p:nvSpPr>
        <p:spPr>
          <a:xfrm>
            <a:off x="380999" y="6265545"/>
            <a:ext cx="2895600" cy="365125"/>
          </a:xfrm>
          <a:prstGeom prst="rect">
            <a:avLst/>
          </a:prstGeom>
        </p:spPr>
        <p:txBody>
          <a:bodyPr vert="horz" lIns="91440" tIns="45720" rIns="91440" bIns="45720" rtlCol="0" anchor="ctr">
            <a:noAutofit/>
          </a:bodyPr>
          <a:lstStyle>
            <a:lvl1pPr algn="l">
              <a:defRPr sz="1100" b="1">
                <a:solidFill>
                  <a:srgbClr val="45454C"/>
                </a:solidFill>
              </a:defRPr>
            </a:lvl1pPr>
          </a:lstStyle>
          <a:p>
            <a:fld id="{757A2F4E-5D54-B04B-91BD-7E78EE1FE9FD}" type="slidenum">
              <a:rPr lang="en-US" smtClean="0"/>
              <a:pPr/>
              <a:t>‹#›</a:t>
            </a:fld>
            <a:endParaRPr lang="en-US" dirty="0" smtClean="0"/>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676" r:id="rId16"/>
  </p:sldLayoutIdLst>
  <p:txStyles>
    <p:titleStyle>
      <a:lvl1pPr algn="ctr" defTabSz="914400" rtl="0" eaLnBrk="1" latinLnBrk="0" hangingPunct="1">
        <a:spcBef>
          <a:spcPct val="0"/>
        </a:spcBef>
        <a:buNone/>
        <a:defRPr sz="3200" kern="1200" cap="none" spc="200" baseline="0">
          <a:ln>
            <a:noFill/>
          </a:ln>
          <a:solidFill>
            <a:schemeClr val="bg1"/>
          </a:solidFill>
          <a:effectLst/>
          <a:latin typeface="Palatino Linotype"/>
          <a:ea typeface="+mj-ea"/>
          <a:cs typeface="Palatino Linotype"/>
        </a:defRPr>
      </a:lvl1pPr>
    </p:titleStyle>
    <p:bodyStyle>
      <a:lvl1pPr marL="274320" indent="-228600" algn="l" defTabSz="914400" rtl="0" eaLnBrk="1" latinLnBrk="0" hangingPunct="1">
        <a:spcBef>
          <a:spcPct val="20000"/>
        </a:spcBef>
        <a:buClr>
          <a:schemeClr val="accent1"/>
        </a:buClr>
        <a:buSzPct val="110000"/>
        <a:buFont typeface="Wingdings"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SzPct val="110000"/>
        <a:buFont typeface="Wingdings"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SzPct val="110000"/>
        <a:buFont typeface="Wingdings"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SzPct val="110000"/>
        <a:buFont typeface="Wingdings"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SzPct val="110000"/>
        <a:buFont typeface="Wingdings"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275EAF-5F5B-482E-98A0-125DC0071386}" type="datetimeFigureOut">
              <a:rPr lang="en-US" smtClean="0"/>
              <a:pPr/>
              <a:t>11/6/2012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C3A3D3-32BE-4E35-869C-A0452A2F3A7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81FA43-4CCA-46D4-8135-B4A98E8988E2}" type="datetimeFigureOut">
              <a:rPr lang="en-US" smtClean="0"/>
              <a:pPr/>
              <a:t>11/6/2012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757A2F4E-5D54-B04B-91BD-7E78EE1FE9FD}" type="slidenum">
              <a:rPr lang="en-US" smtClean="0"/>
              <a:pPr/>
              <a:t>‹#›</a:t>
            </a:fld>
            <a:endParaRPr lang="en-US" dirty="0" smtClean="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AFB140-4717-4B10-B205-5AEE88DD92E5}"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educore.ascd.org/channels/c8920746-9ae8-49bf-bae3-f8b6cac46173" TargetMode="External"/><Relationship Id="rId2" Type="http://schemas.openxmlformats.org/officeDocument/2006/relationships/hyperlink" Target="http://prezi.com/0thayt2q6x4w/disciplinary-literacy-in-social-studies/"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educore.ascd.org/channels/c8920746-9ae8-49bf-bae3-f8b6cac46173" TargetMode="External"/><Relationship Id="rId2" Type="http://schemas.openxmlformats.org/officeDocument/2006/relationships/hyperlink" Target="http://www.cde.state.co.us/sitoolkit"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Title 1"/>
          <p:cNvSpPr>
            <a:spLocks noGrp="1"/>
          </p:cNvSpPr>
          <p:nvPr>
            <p:ph type="title"/>
          </p:nvPr>
        </p:nvSpPr>
        <p:spPr>
          <a:xfrm>
            <a:off x="609600" y="1219200"/>
            <a:ext cx="8001000" cy="2438400"/>
          </a:xfrm>
          <a:solidFill>
            <a:schemeClr val="accent1">
              <a:lumMod val="75000"/>
            </a:schemeClr>
          </a:solidFill>
        </p:spPr>
        <p:txBody>
          <a:bodyPr/>
          <a:lstStyle/>
          <a:p>
            <a:pPr eaLnBrk="1" hangingPunct="1"/>
            <a:r>
              <a:rPr lang="en-US" b="1" dirty="0" smtClean="0"/>
              <a:t>Instructional Shifts:</a:t>
            </a:r>
            <a:br>
              <a:rPr lang="en-US" b="1" dirty="0" smtClean="0"/>
            </a:br>
            <a:r>
              <a:rPr lang="en-US" b="1" dirty="0" smtClean="0"/>
              <a:t>Moving Towards a </a:t>
            </a:r>
            <a:br>
              <a:rPr lang="en-US" b="1" dirty="0" smtClean="0"/>
            </a:br>
            <a:r>
              <a:rPr lang="en-US" b="1" dirty="0" smtClean="0"/>
              <a:t>21</a:t>
            </a:r>
            <a:r>
              <a:rPr lang="en-US" b="1" baseline="30000" dirty="0" smtClean="0"/>
              <a:t>st</a:t>
            </a:r>
            <a:r>
              <a:rPr lang="en-US" b="1" dirty="0" smtClean="0"/>
              <a:t> Century Classroom</a:t>
            </a:r>
          </a:p>
        </p:txBody>
      </p:sp>
      <p:sp>
        <p:nvSpPr>
          <p:cNvPr id="5" name="TextBox 4"/>
          <p:cNvSpPr txBox="1"/>
          <p:nvPr/>
        </p:nvSpPr>
        <p:spPr>
          <a:xfrm>
            <a:off x="457200" y="3962400"/>
            <a:ext cx="8458200" cy="1754326"/>
          </a:xfrm>
          <a:prstGeom prst="rect">
            <a:avLst/>
          </a:prstGeom>
          <a:noFill/>
        </p:spPr>
        <p:txBody>
          <a:bodyPr wrap="square" rtlCol="0">
            <a:spAutoFit/>
          </a:bodyPr>
          <a:lstStyle/>
          <a:p>
            <a:pPr algn="ctr"/>
            <a:r>
              <a:rPr lang="en-US" sz="3600" dirty="0" smtClean="0"/>
              <a:t>Transforming Teaching and Learning </a:t>
            </a:r>
          </a:p>
          <a:p>
            <a:pPr algn="ctr"/>
            <a:r>
              <a:rPr lang="en-US" sz="3600" dirty="0" smtClean="0"/>
              <a:t>through the </a:t>
            </a:r>
          </a:p>
          <a:p>
            <a:pPr algn="ctr"/>
            <a:r>
              <a:rPr lang="en-US" sz="3600" dirty="0" smtClean="0"/>
              <a:t>Colorado Academic Standards</a:t>
            </a:r>
            <a:endParaRPr lang="en-US" sz="3600" dirty="0"/>
          </a:p>
        </p:txBody>
      </p:sp>
      <p:sp>
        <p:nvSpPr>
          <p:cNvPr id="4" name="Rectangle 3"/>
          <p:cNvSpPr/>
          <p:nvPr/>
        </p:nvSpPr>
        <p:spPr>
          <a:xfrm>
            <a:off x="304800" y="6019800"/>
            <a:ext cx="1295400" cy="457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9600"/>
            <a:ext cx="9144000" cy="1143000"/>
          </a:xfrm>
        </p:spPr>
        <p:txBody>
          <a:bodyPr/>
          <a:lstStyle/>
          <a:p>
            <a:r>
              <a:rPr lang="en-US" sz="3600" b="1" dirty="0" smtClean="0"/>
              <a:t>Curriculum Framework</a:t>
            </a:r>
            <a:endParaRPr lang="en-US" sz="3600" b="1" dirty="0"/>
          </a:p>
        </p:txBody>
      </p:sp>
      <p:sp>
        <p:nvSpPr>
          <p:cNvPr id="3" name="Content Placeholder 2"/>
          <p:cNvSpPr>
            <a:spLocks noGrp="1"/>
          </p:cNvSpPr>
          <p:nvPr>
            <p:ph idx="1"/>
          </p:nvPr>
        </p:nvSpPr>
        <p:spPr>
          <a:xfrm>
            <a:off x="457200" y="1828800"/>
            <a:ext cx="8229600" cy="4525963"/>
          </a:xfrm>
        </p:spPr>
        <p:txBody>
          <a:bodyPr/>
          <a:lstStyle/>
          <a:p>
            <a:pPr>
              <a:buFont typeface="Arial" pitchFamily="34" charset="0"/>
              <a:buChar char="•"/>
            </a:pPr>
            <a:r>
              <a:rPr lang="en-US" sz="2600" dirty="0"/>
              <a:t>F</a:t>
            </a:r>
            <a:r>
              <a:rPr lang="en-US" sz="2600" dirty="0" smtClean="0"/>
              <a:t>lexible </a:t>
            </a:r>
          </a:p>
          <a:p>
            <a:pPr>
              <a:buFont typeface="Arial" pitchFamily="34" charset="0"/>
              <a:buChar char="•"/>
            </a:pPr>
            <a:r>
              <a:rPr lang="en-US" sz="2600" dirty="0"/>
              <a:t>R</a:t>
            </a:r>
            <a:r>
              <a:rPr lang="en-US" sz="2600" dirty="0" smtClean="0"/>
              <a:t>esearch-based </a:t>
            </a:r>
          </a:p>
          <a:p>
            <a:pPr>
              <a:buFont typeface="Arial" pitchFamily="34" charset="0"/>
              <a:buChar char="•"/>
            </a:pPr>
            <a:r>
              <a:rPr lang="en-US" sz="2600" dirty="0"/>
              <a:t>C</a:t>
            </a:r>
            <a:r>
              <a:rPr lang="en-US" sz="2600" dirty="0" smtClean="0"/>
              <a:t>ustomizable given the </a:t>
            </a:r>
            <a:r>
              <a:rPr lang="en-US" sz="2600" dirty="0"/>
              <a:t>variety of Colorado district or school curriculum design models (e.g., Marzano, </a:t>
            </a:r>
            <a:r>
              <a:rPr lang="en-US" sz="2600" dirty="0" smtClean="0"/>
              <a:t>Core Knowledge, Wiggins </a:t>
            </a:r>
            <a:r>
              <a:rPr lang="en-US" sz="2600" dirty="0"/>
              <a:t>&amp; McTighe, </a:t>
            </a:r>
            <a:r>
              <a:rPr lang="en-US" sz="2600" dirty="0" smtClean="0"/>
              <a:t>Ainsworth</a:t>
            </a:r>
            <a:r>
              <a:rPr lang="en-US" sz="2600" dirty="0"/>
              <a:t>)</a:t>
            </a:r>
            <a:r>
              <a:rPr lang="en-US" sz="2600" dirty="0" smtClean="0"/>
              <a:t> </a:t>
            </a:r>
            <a:endParaRPr lang="en-US" sz="2600" dirty="0"/>
          </a:p>
          <a:p>
            <a:pPr>
              <a:buFont typeface="Arial" pitchFamily="34" charset="0"/>
              <a:buChar char="•"/>
            </a:pPr>
            <a:r>
              <a:rPr lang="en-US" sz="2600" dirty="0"/>
              <a:t>P</a:t>
            </a:r>
            <a:r>
              <a:rPr lang="en-US" sz="2600" dirty="0" smtClean="0"/>
              <a:t>romote </a:t>
            </a:r>
            <a:r>
              <a:rPr lang="en-US" sz="2600" dirty="0"/>
              <a:t>the effective use of student growth </a:t>
            </a:r>
            <a:r>
              <a:rPr lang="en-US" sz="2600" dirty="0" smtClean="0"/>
              <a:t>measures</a:t>
            </a:r>
            <a:endParaRPr lang="en-US" sz="2600" dirty="0"/>
          </a:p>
          <a:p>
            <a:pPr marL="0" indent="0">
              <a:buNone/>
            </a:pPr>
            <a:endParaRPr lang="en-US" dirty="0"/>
          </a:p>
        </p:txBody>
      </p:sp>
    </p:spTree>
    <p:extLst>
      <p:ext uri="{BB962C8B-B14F-4D97-AF65-F5344CB8AC3E}">
        <p14:creationId xmlns:p14="http://schemas.microsoft.com/office/powerpoint/2010/main" xmlns="" val="3745168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04800" y="685800"/>
            <a:ext cx="9753600" cy="6400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2" name="TextBox 1"/>
          <p:cNvSpPr txBox="1"/>
          <p:nvPr/>
        </p:nvSpPr>
        <p:spPr>
          <a:xfrm>
            <a:off x="0" y="609600"/>
            <a:ext cx="9144000" cy="523220"/>
          </a:xfrm>
          <a:prstGeom prst="rect">
            <a:avLst/>
          </a:prstGeom>
          <a:noFill/>
        </p:spPr>
        <p:txBody>
          <a:bodyPr wrap="square" rtlCol="0">
            <a:spAutoFit/>
          </a:bodyPr>
          <a:lstStyle/>
          <a:p>
            <a:pPr algn="ctr" fontAlgn="auto">
              <a:spcBef>
                <a:spcPts val="0"/>
              </a:spcBef>
              <a:spcAft>
                <a:spcPts val="0"/>
              </a:spcAft>
            </a:pPr>
            <a:r>
              <a:rPr lang="en-US" sz="2800" b="1" dirty="0" smtClean="0">
                <a:solidFill>
                  <a:prstClr val="black"/>
                </a:solidFill>
                <a:latin typeface="Verdana"/>
              </a:rPr>
              <a:t>Curriculum Development Year at a Glance</a:t>
            </a:r>
            <a:endParaRPr lang="en-US" sz="2800" b="1" dirty="0">
              <a:solidFill>
                <a:prstClr val="black"/>
              </a:solidFill>
              <a:latin typeface="Verdana"/>
            </a:endParaRPr>
          </a:p>
        </p:txBody>
      </p:sp>
      <p:pic>
        <p:nvPicPr>
          <p:cNvPr id="17413" name="Picture 5"/>
          <p:cNvPicPr>
            <a:picLocks noChangeAspect="1" noChangeArrowheads="1"/>
          </p:cNvPicPr>
          <p:nvPr/>
        </p:nvPicPr>
        <p:blipFill>
          <a:blip r:embed="rId2" cstate="print"/>
          <a:srcRect l="1633" r="2024"/>
          <a:stretch>
            <a:fillRect/>
          </a:stretch>
        </p:blipFill>
        <p:spPr bwMode="auto">
          <a:xfrm>
            <a:off x="0" y="1219200"/>
            <a:ext cx="9296400" cy="5718336"/>
          </a:xfrm>
          <a:prstGeom prst="rect">
            <a:avLst/>
          </a:prstGeom>
          <a:noFill/>
          <a:ln w="9525">
            <a:noFill/>
            <a:miter lim="800000"/>
            <a:headEnd/>
            <a:tailEnd/>
          </a:ln>
          <a:effectLst/>
        </p:spPr>
      </p:pic>
    </p:spTree>
    <p:extLst>
      <p:ext uri="{BB962C8B-B14F-4D97-AF65-F5344CB8AC3E}">
        <p14:creationId xmlns:p14="http://schemas.microsoft.com/office/powerpoint/2010/main" xmlns="" val="38142635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685800"/>
            <a:ext cx="9372600" cy="6477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a:solidFill>
                <a:prstClr val="white"/>
              </a:solidFill>
            </a:endParaRPr>
          </a:p>
        </p:txBody>
      </p:sp>
      <p:sp>
        <p:nvSpPr>
          <p:cNvPr id="4" name="TextBox 3"/>
          <p:cNvSpPr txBox="1"/>
          <p:nvPr/>
        </p:nvSpPr>
        <p:spPr>
          <a:xfrm>
            <a:off x="69631" y="548100"/>
            <a:ext cx="9193542" cy="523220"/>
          </a:xfrm>
          <a:prstGeom prst="rect">
            <a:avLst/>
          </a:prstGeom>
          <a:noFill/>
        </p:spPr>
        <p:txBody>
          <a:bodyPr wrap="none" rtlCol="0">
            <a:spAutoFit/>
          </a:bodyPr>
          <a:lstStyle/>
          <a:p>
            <a:pPr fontAlgn="auto">
              <a:spcBef>
                <a:spcPts val="0"/>
              </a:spcBef>
              <a:spcAft>
                <a:spcPts val="0"/>
              </a:spcAft>
            </a:pPr>
            <a:r>
              <a:rPr lang="en-US" sz="2800" b="1" dirty="0" smtClean="0">
                <a:solidFill>
                  <a:prstClr val="black"/>
                </a:solidFill>
                <a:latin typeface="Verdana"/>
              </a:rPr>
              <a:t>Curriculum Development Unit Plan Overview</a:t>
            </a:r>
            <a:endParaRPr lang="en-US" sz="2800" b="1" dirty="0">
              <a:solidFill>
                <a:prstClr val="black"/>
              </a:solidFill>
              <a:latin typeface="Verdana"/>
            </a:endParaRPr>
          </a:p>
        </p:txBody>
      </p:sp>
      <p:pic>
        <p:nvPicPr>
          <p:cNvPr id="19459" name="Picture 3"/>
          <p:cNvPicPr>
            <a:picLocks noChangeAspect="1" noChangeArrowheads="1"/>
          </p:cNvPicPr>
          <p:nvPr/>
        </p:nvPicPr>
        <p:blipFill>
          <a:blip r:embed="rId2" cstate="print"/>
          <a:srcRect/>
          <a:stretch>
            <a:fillRect/>
          </a:stretch>
        </p:blipFill>
        <p:spPr bwMode="auto">
          <a:xfrm>
            <a:off x="104774" y="1067378"/>
            <a:ext cx="9115426" cy="5714422"/>
          </a:xfrm>
          <a:prstGeom prst="rect">
            <a:avLst/>
          </a:prstGeom>
          <a:noFill/>
          <a:ln w="9525">
            <a:noFill/>
            <a:miter lim="800000"/>
            <a:headEnd/>
            <a:tailEnd/>
          </a:ln>
          <a:effectLst/>
        </p:spPr>
      </p:pic>
    </p:spTree>
    <p:extLst>
      <p:ext uri="{BB962C8B-B14F-4D97-AF65-F5344CB8AC3E}">
        <p14:creationId xmlns:p14="http://schemas.microsoft.com/office/powerpoint/2010/main" xmlns="" val="20763124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nvGraphicFramePr>
        <p:xfrm>
          <a:off x="0" y="652463"/>
          <a:ext cx="9144000" cy="5551487"/>
        </p:xfrm>
        <a:graphic>
          <a:graphicData uri="http://schemas.openxmlformats.org/presentationml/2006/ole">
            <p:oleObj spid="_x0000_s1026" name="Acrobat Document" r:id="rId3" imgW="9600000" imgH="5830114" progId="AcroExch.Document.7">
              <p:embed/>
            </p:oleObj>
          </a:graphicData>
        </a:graphic>
      </p:graphicFrame>
    </p:spTree>
    <p:extLst>
      <p:ext uri="{BB962C8B-B14F-4D97-AF65-F5344CB8AC3E}">
        <p14:creationId xmlns:p14="http://schemas.microsoft.com/office/powerpoint/2010/main" xmlns="" val="8552580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81000" y="1719263"/>
          <a:ext cx="8407400" cy="4406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457200" y="457200"/>
            <a:ext cx="8229600" cy="1143000"/>
          </a:xfrm>
        </p:spPr>
        <p:txBody>
          <a:bodyPr/>
          <a:lstStyle/>
          <a:p>
            <a:r>
              <a:rPr lang="en-US" sz="3200" b="1" dirty="0" smtClean="0"/>
              <a:t>Colorado’s Paradigm Shift…</a:t>
            </a:r>
            <a:br>
              <a:rPr lang="en-US" sz="3200" b="1" dirty="0" smtClean="0"/>
            </a:br>
            <a:r>
              <a:rPr lang="en-US" sz="3200" b="1" dirty="0" smtClean="0"/>
              <a:t>All Students, All Standards</a:t>
            </a:r>
            <a:endParaRPr lang="en-US" sz="3200" b="1" dirty="0"/>
          </a:p>
        </p:txBody>
      </p:sp>
      <p:sp>
        <p:nvSpPr>
          <p:cNvPr id="5" name="Right Arrow 4"/>
          <p:cNvSpPr/>
          <p:nvPr/>
        </p:nvSpPr>
        <p:spPr>
          <a:xfrm>
            <a:off x="0" y="4419600"/>
            <a:ext cx="5638800" cy="2057400"/>
          </a:xfrm>
          <a:prstGeom prst="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en-US" sz="2600" b="1" dirty="0" smtClean="0">
                <a:solidFill>
                  <a:schemeClr val="tx1"/>
                </a:solidFill>
              </a:rPr>
              <a:t>Focus, Coherence, Rigor</a:t>
            </a:r>
          </a:p>
          <a:p>
            <a:pPr algn="ctr"/>
            <a:r>
              <a:rPr lang="en-US" sz="2600" b="1" dirty="0" smtClean="0">
                <a:solidFill>
                  <a:srgbClr val="FF0000"/>
                </a:solidFill>
              </a:rPr>
              <a:t>Disciplinary Literacy</a:t>
            </a:r>
          </a:p>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b="1" dirty="0" smtClean="0"/>
              <a:t>GLE 1:  Use the historical method of inquiry to ask questions, evaluate primary and secondary sources, critically analyze and interpret data, and develop interpretations defended by evidence</a:t>
            </a:r>
          </a:p>
          <a:p>
            <a:r>
              <a:rPr lang="en-US" sz="2800" dirty="0" smtClean="0"/>
              <a:t>Construct and defend a written historical argument using relevant primary and secondary sources as evidence (EO C)</a:t>
            </a:r>
          </a:p>
          <a:p>
            <a:endParaRPr lang="en-US" sz="2800" dirty="0"/>
          </a:p>
        </p:txBody>
      </p:sp>
      <p:sp>
        <p:nvSpPr>
          <p:cNvPr id="3" name="Title 2"/>
          <p:cNvSpPr>
            <a:spLocks noGrp="1"/>
          </p:cNvSpPr>
          <p:nvPr>
            <p:ph type="title"/>
          </p:nvPr>
        </p:nvSpPr>
        <p:spPr/>
        <p:txBody>
          <a:bodyPr/>
          <a:lstStyle/>
          <a:p>
            <a:r>
              <a:rPr lang="en-US" dirty="0" smtClean="0"/>
              <a:t>High School</a:t>
            </a:r>
            <a:br>
              <a:rPr lang="en-US" dirty="0" smtClean="0"/>
            </a:br>
            <a:r>
              <a:rPr lang="en-US" dirty="0" smtClean="0"/>
              <a:t>Social Studies: History</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800" b="1" dirty="0" smtClean="0"/>
              <a:t>GLE 1: Matter tends to be cycled within an ecosystem, while energy is transformed and eventually exits an ecosystem</a:t>
            </a:r>
          </a:p>
          <a:p>
            <a:r>
              <a:rPr lang="en-US" sz="2800" dirty="0" smtClean="0"/>
              <a:t>Develop, communicate, and justify an evidence-based scientific explanation showing how ecosystems follow the laws of conservation of matter and energy (EO D)</a:t>
            </a:r>
          </a:p>
        </p:txBody>
      </p:sp>
      <p:sp>
        <p:nvSpPr>
          <p:cNvPr id="3" name="Title 2"/>
          <p:cNvSpPr>
            <a:spLocks noGrp="1"/>
          </p:cNvSpPr>
          <p:nvPr>
            <p:ph type="title"/>
          </p:nvPr>
        </p:nvSpPr>
        <p:spPr/>
        <p:txBody>
          <a:bodyPr/>
          <a:lstStyle/>
          <a:p>
            <a:r>
              <a:rPr lang="en-US" dirty="0" smtClean="0"/>
              <a:t>High School </a:t>
            </a:r>
            <a:br>
              <a:rPr lang="en-US" dirty="0" smtClean="0"/>
            </a:br>
            <a:r>
              <a:rPr lang="en-US" dirty="0" smtClean="0"/>
              <a:t>Life Science </a:t>
            </a:r>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600" dirty="0" smtClean="0">
                <a:hlinkClick r:id="rId2"/>
              </a:rPr>
              <a:t>CDE PLC Byte</a:t>
            </a:r>
            <a:endParaRPr lang="en-US" sz="3600" dirty="0" smtClean="0"/>
          </a:p>
          <a:p>
            <a:r>
              <a:rPr lang="en-US" sz="3600" dirty="0" smtClean="0">
                <a:hlinkClick r:id="rId3"/>
              </a:rPr>
              <a:t>Literacy Design Collaborative</a:t>
            </a:r>
            <a:endParaRPr lang="en-US" sz="3600" dirty="0"/>
          </a:p>
        </p:txBody>
      </p:sp>
      <p:sp>
        <p:nvSpPr>
          <p:cNvPr id="3" name="Title 2"/>
          <p:cNvSpPr>
            <a:spLocks noGrp="1"/>
          </p:cNvSpPr>
          <p:nvPr>
            <p:ph type="title"/>
          </p:nvPr>
        </p:nvSpPr>
        <p:spPr/>
        <p:txBody>
          <a:bodyPr/>
          <a:lstStyle/>
          <a:p>
            <a:r>
              <a:rPr lang="en-US" dirty="0" smtClean="0"/>
              <a:t>Disciplinary Literacy</a:t>
            </a:r>
            <a:endParaRPr lang="en-US" dirty="0"/>
          </a:p>
        </p:txBody>
      </p:sp>
      <p:sp>
        <p:nvSpPr>
          <p:cNvPr id="4" name="Footer Placeholder 3"/>
          <p:cNvSpPr>
            <a:spLocks noGrp="1"/>
          </p:cNvSpPr>
          <p:nvPr>
            <p:ph type="ftr" sz="quarter" idx="3"/>
          </p:nvPr>
        </p:nvSpPr>
        <p:spPr/>
        <p:txBody>
          <a:bodyPr/>
          <a:lstStyle/>
          <a:p>
            <a:fld id="{757A2F4E-5D54-B04B-91BD-7E78EE1FE9FD}" type="slidenum">
              <a:rPr lang="en-US" smtClean="0"/>
              <a:pPr/>
              <a:t>17</a:t>
            </a:fld>
            <a:endParaRPr lang="en-US" dirty="0" smtClean="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CDE Standards and Instructional Support web page</a:t>
            </a:r>
          </a:p>
          <a:p>
            <a:pPr>
              <a:buNone/>
            </a:pPr>
            <a:r>
              <a:rPr lang="en-US" dirty="0" smtClean="0">
                <a:hlinkClick r:id="rId2"/>
              </a:rPr>
              <a:t>http://www.cde.state.co.us/standardsandinstruction/index.asp</a:t>
            </a:r>
          </a:p>
          <a:p>
            <a:r>
              <a:rPr lang="en-US" dirty="0" smtClean="0"/>
              <a:t>CDE Standards Implementation Toolkit </a:t>
            </a:r>
            <a:endParaRPr lang="en-US" dirty="0" smtClean="0">
              <a:hlinkClick r:id="rId2"/>
            </a:endParaRPr>
          </a:p>
          <a:p>
            <a:pPr>
              <a:buNone/>
            </a:pPr>
            <a:r>
              <a:rPr lang="en-US" dirty="0" smtClean="0">
                <a:hlinkClick r:id="rId2"/>
              </a:rPr>
              <a:t>www.cde.state.co.us/sitoolkit</a:t>
            </a:r>
            <a:endParaRPr lang="en-US" dirty="0" smtClean="0"/>
          </a:p>
          <a:p>
            <a:r>
              <a:rPr lang="en-US" dirty="0" smtClean="0"/>
              <a:t>ASCD </a:t>
            </a:r>
            <a:r>
              <a:rPr lang="en-US" dirty="0" err="1" smtClean="0"/>
              <a:t>EduCore</a:t>
            </a:r>
            <a:endParaRPr lang="en-US" dirty="0" smtClean="0"/>
          </a:p>
          <a:p>
            <a:pPr>
              <a:buNone/>
            </a:pPr>
            <a:r>
              <a:rPr lang="en-US" dirty="0" smtClean="0">
                <a:hlinkClick r:id="rId3"/>
              </a:rPr>
              <a:t>http://educore.ascd.org/channels/c8920746-9ae8-49bf-bae3-f8b6cac46173</a:t>
            </a:r>
            <a:endParaRPr lang="en-US" dirty="0" smtClean="0"/>
          </a:p>
          <a:p>
            <a:endParaRPr lang="en-US" dirty="0"/>
          </a:p>
        </p:txBody>
      </p:sp>
      <p:sp>
        <p:nvSpPr>
          <p:cNvPr id="3" name="Title 2"/>
          <p:cNvSpPr>
            <a:spLocks noGrp="1"/>
          </p:cNvSpPr>
          <p:nvPr>
            <p:ph type="title"/>
          </p:nvPr>
        </p:nvSpPr>
        <p:spPr/>
        <p:txBody>
          <a:bodyPr/>
          <a:lstStyle/>
          <a:p>
            <a:r>
              <a:rPr lang="en-US" smtClean="0"/>
              <a:t>Resources</a:t>
            </a:r>
            <a:endParaRPr lang="en-US" dirty="0"/>
          </a:p>
        </p:txBody>
      </p:sp>
      <p:sp>
        <p:nvSpPr>
          <p:cNvPr id="4" name="Footer Placeholder 3"/>
          <p:cNvSpPr>
            <a:spLocks noGrp="1"/>
          </p:cNvSpPr>
          <p:nvPr>
            <p:ph type="ftr" sz="quarter" idx="3"/>
          </p:nvPr>
        </p:nvSpPr>
        <p:spPr/>
        <p:txBody>
          <a:bodyPr/>
          <a:lstStyle/>
          <a:p>
            <a:fld id="{757A2F4E-5D54-B04B-91BD-7E78EE1FE9FD}" type="slidenum">
              <a:rPr lang="en-US" smtClean="0"/>
              <a:pPr/>
              <a:t>18</a:t>
            </a:fld>
            <a:endParaRPr lang="en-US"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400" dirty="0" smtClean="0"/>
              <a:t>What is a chef?</a:t>
            </a:r>
            <a:endParaRPr lang="en-US" sz="4400" dirty="0"/>
          </a:p>
        </p:txBody>
      </p:sp>
      <p:pic>
        <p:nvPicPr>
          <p:cNvPr id="8194" name="Picture 2" descr="C:\Documents and Settings\colsman_m\Local Settings\Temporary Internet Files\Content.IE5\Z0N8MTK5\MP900409644[1].jpg"/>
          <p:cNvPicPr>
            <a:picLocks noGrp="1" noChangeAspect="1" noChangeArrowheads="1"/>
          </p:cNvPicPr>
          <p:nvPr>
            <p:ph idx="1"/>
          </p:nvPr>
        </p:nvPicPr>
        <p:blipFill>
          <a:blip r:embed="rId2" cstate="print"/>
          <a:srcRect/>
          <a:stretch>
            <a:fillRect/>
          </a:stretch>
        </p:blipFill>
        <p:spPr bwMode="auto">
          <a:xfrm>
            <a:off x="5747432" y="2133600"/>
            <a:ext cx="2558368" cy="3835679"/>
          </a:xfrm>
          <a:prstGeom prst="rect">
            <a:avLst/>
          </a:prstGeom>
          <a:noFill/>
        </p:spPr>
      </p:pic>
      <p:pic>
        <p:nvPicPr>
          <p:cNvPr id="8207" name="Picture 15" descr="C:\Documents and Settings\colsman_m\Local Settings\Temporary Internet Files\Content.IE5\NP9ERQB3\MP900444261[1].jpg"/>
          <p:cNvPicPr>
            <a:picLocks noChangeAspect="1" noChangeArrowheads="1"/>
          </p:cNvPicPr>
          <p:nvPr/>
        </p:nvPicPr>
        <p:blipFill>
          <a:blip r:embed="rId3" cstate="print"/>
          <a:srcRect/>
          <a:stretch>
            <a:fillRect/>
          </a:stretch>
        </p:blipFill>
        <p:spPr bwMode="auto">
          <a:xfrm>
            <a:off x="457200" y="1600200"/>
            <a:ext cx="3494890" cy="525780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half" idx="4294967295"/>
          </p:nvPr>
        </p:nvSpPr>
        <p:spPr>
          <a:xfrm>
            <a:off x="4683760" y="2021839"/>
            <a:ext cx="4460240" cy="2133601"/>
          </a:xfrm>
        </p:spPr>
        <p:txBody>
          <a:bodyPr>
            <a:noAutofit/>
          </a:bodyPr>
          <a:lstStyle/>
          <a:p>
            <a:pPr marL="45720" indent="0">
              <a:buNone/>
            </a:pPr>
            <a:r>
              <a:rPr lang="en-US" sz="1800" b="1" dirty="0" smtClean="0">
                <a:solidFill>
                  <a:srgbClr val="000000"/>
                </a:solidFill>
              </a:rPr>
              <a:t>When </a:t>
            </a:r>
            <a:r>
              <a:rPr lang="en-US" sz="1800" b="1" dirty="0">
                <a:solidFill>
                  <a:srgbClr val="000000"/>
                </a:solidFill>
              </a:rPr>
              <a:t>we intentionally </a:t>
            </a:r>
            <a:r>
              <a:rPr lang="en-US" sz="1800" b="1" dirty="0" smtClean="0">
                <a:solidFill>
                  <a:srgbClr val="000000"/>
                </a:solidFill>
              </a:rPr>
              <a:t>integrate…</a:t>
            </a:r>
            <a:endParaRPr lang="en-US" sz="1800" b="1" dirty="0">
              <a:solidFill>
                <a:srgbClr val="000000"/>
              </a:solidFill>
            </a:endParaRPr>
          </a:p>
          <a:p>
            <a:pPr>
              <a:lnSpc>
                <a:spcPct val="130000"/>
              </a:lnSpc>
            </a:pPr>
            <a:r>
              <a:rPr lang="en-US" sz="1600" spc="0" dirty="0" smtClean="0">
                <a:solidFill>
                  <a:schemeClr val="tx1"/>
                </a:solidFill>
              </a:rPr>
              <a:t>Coherent </a:t>
            </a:r>
            <a:r>
              <a:rPr lang="en-US" sz="1600" spc="0" dirty="0">
                <a:solidFill>
                  <a:schemeClr val="tx1"/>
                </a:solidFill>
              </a:rPr>
              <a:t>and rigorous academic </a:t>
            </a:r>
            <a:r>
              <a:rPr lang="en-US" sz="1600" spc="0" dirty="0" smtClean="0">
                <a:solidFill>
                  <a:schemeClr val="tx1"/>
                </a:solidFill>
              </a:rPr>
              <a:t>standards</a:t>
            </a:r>
          </a:p>
          <a:p>
            <a:pPr>
              <a:lnSpc>
                <a:spcPct val="130000"/>
              </a:lnSpc>
            </a:pPr>
            <a:r>
              <a:rPr lang="en-US" sz="1600" spc="0" dirty="0" smtClean="0">
                <a:solidFill>
                  <a:schemeClr val="tx1"/>
                </a:solidFill>
              </a:rPr>
              <a:t>Innovative and engaging learning options</a:t>
            </a:r>
          </a:p>
          <a:p>
            <a:pPr>
              <a:lnSpc>
                <a:spcPct val="130000"/>
              </a:lnSpc>
            </a:pPr>
            <a:r>
              <a:rPr lang="en-US" sz="1600" spc="0" dirty="0" smtClean="0">
                <a:solidFill>
                  <a:schemeClr val="tx1"/>
                </a:solidFill>
              </a:rPr>
              <a:t>Supported and effective educators</a:t>
            </a:r>
          </a:p>
          <a:p>
            <a:pPr>
              <a:lnSpc>
                <a:spcPct val="130000"/>
              </a:lnSpc>
            </a:pPr>
            <a:r>
              <a:rPr lang="en-US" sz="1600" spc="0" dirty="0" smtClean="0">
                <a:solidFill>
                  <a:schemeClr val="tx1"/>
                </a:solidFill>
              </a:rPr>
              <a:t>Aligned </a:t>
            </a:r>
            <a:r>
              <a:rPr lang="en-US" sz="1600" spc="0" dirty="0">
                <a:solidFill>
                  <a:schemeClr val="tx1"/>
                </a:solidFill>
              </a:rPr>
              <a:t>and meaningful assessments</a:t>
            </a:r>
          </a:p>
          <a:p>
            <a:pPr>
              <a:lnSpc>
                <a:spcPct val="130000"/>
              </a:lnSpc>
            </a:pPr>
            <a:r>
              <a:rPr lang="en-US" sz="1600" spc="0" dirty="0" smtClean="0">
                <a:solidFill>
                  <a:schemeClr val="tx1"/>
                </a:solidFill>
              </a:rPr>
              <a:t>Statewide </a:t>
            </a:r>
            <a:r>
              <a:rPr lang="en-US" sz="1600" spc="0" dirty="0">
                <a:solidFill>
                  <a:schemeClr val="tx1"/>
                </a:solidFill>
              </a:rPr>
              <a:t>and district accountability</a:t>
            </a:r>
          </a:p>
          <a:p>
            <a:pPr marL="45720" indent="0" algn="ctr">
              <a:buNone/>
            </a:pPr>
            <a:r>
              <a:rPr lang="en-US" sz="1600" spc="0" dirty="0" smtClean="0">
                <a:solidFill>
                  <a:schemeClr val="tx1"/>
                </a:solidFill>
              </a:rPr>
              <a:t> </a:t>
            </a:r>
            <a:endParaRPr lang="en-US" sz="1600" i="1" spc="0" dirty="0">
              <a:solidFill>
                <a:schemeClr val="tx1"/>
              </a:solidFill>
            </a:endParaRPr>
          </a:p>
        </p:txBody>
      </p:sp>
      <p:sp>
        <p:nvSpPr>
          <p:cNvPr id="9" name="Title 8"/>
          <p:cNvSpPr>
            <a:spLocks noGrp="1"/>
          </p:cNvSpPr>
          <p:nvPr>
            <p:ph type="title" idx="4294967295"/>
          </p:nvPr>
        </p:nvSpPr>
        <p:spPr>
          <a:xfrm>
            <a:off x="0" y="178118"/>
            <a:ext cx="9144000" cy="1081087"/>
          </a:xfrm>
        </p:spPr>
        <p:txBody>
          <a:bodyPr/>
          <a:lstStyle/>
          <a:p>
            <a:pPr algn="ctr"/>
            <a:r>
              <a:rPr lang="en-US" sz="3600" dirty="0" smtClean="0">
                <a:solidFill>
                  <a:schemeClr val="accent1">
                    <a:lumMod val="50000"/>
                  </a:schemeClr>
                </a:solidFill>
              </a:rPr>
              <a:t>Expanding Student Learning</a:t>
            </a:r>
            <a:endParaRPr lang="en-US" sz="3600" dirty="0">
              <a:solidFill>
                <a:schemeClr val="accent1">
                  <a:lumMod val="50000"/>
                </a:schemeClr>
              </a:solidFill>
            </a:endParaRPr>
          </a:p>
        </p:txBody>
      </p:sp>
      <p:sp>
        <p:nvSpPr>
          <p:cNvPr id="3" name="Rectangle 2"/>
          <p:cNvSpPr/>
          <p:nvPr/>
        </p:nvSpPr>
        <p:spPr>
          <a:xfrm>
            <a:off x="4886960" y="4528235"/>
            <a:ext cx="3616960" cy="747897"/>
          </a:xfrm>
          <a:prstGeom prst="rect">
            <a:avLst/>
          </a:prstGeom>
        </p:spPr>
        <p:txBody>
          <a:bodyPr wrap="square">
            <a:spAutoFit/>
          </a:bodyPr>
          <a:lstStyle/>
          <a:p>
            <a:pPr marL="45720" indent="0">
              <a:lnSpc>
                <a:spcPct val="120000"/>
              </a:lnSpc>
              <a:buNone/>
            </a:pPr>
            <a:r>
              <a:rPr lang="en-US" i="1" dirty="0">
                <a:solidFill>
                  <a:schemeClr val="accent1">
                    <a:lumMod val="50000"/>
                  </a:schemeClr>
                </a:solidFill>
              </a:rPr>
              <a:t>We can personalize learning and ignite the potential of every student.</a:t>
            </a:r>
          </a:p>
        </p:txBody>
      </p:sp>
      <p:pic>
        <p:nvPicPr>
          <p:cNvPr id="7" name="Picture 6" descr="Student Learning Globe-01.png"/>
          <p:cNvPicPr>
            <a:picLocks noChangeAspect="1"/>
          </p:cNvPicPr>
          <p:nvPr/>
        </p:nvPicPr>
        <p:blipFill rotWithShape="1">
          <a:blip r:embed="rId3" cstate="email">
            <a:extLst>
              <a:ext uri="{28A0092B-C50C-407E-A947-70E740481C1C}">
                <a14:useLocalDpi xmlns="" xmlns:a14="http://schemas.microsoft.com/office/drawing/2010/main" val="0"/>
              </a:ext>
            </a:extLst>
          </a:blip>
          <a:srcRect b="8296"/>
          <a:stretch/>
        </p:blipFill>
        <p:spPr>
          <a:xfrm>
            <a:off x="-462281" y="497841"/>
            <a:ext cx="5951000" cy="5978772"/>
          </a:xfrm>
          <a:prstGeom prst="rect">
            <a:avLst/>
          </a:prstGeom>
        </p:spPr>
      </p:pic>
      <p:sp>
        <p:nvSpPr>
          <p:cNvPr id="6" name="Footer Placeholder 3"/>
          <p:cNvSpPr>
            <a:spLocks noGrp="1"/>
          </p:cNvSpPr>
          <p:nvPr>
            <p:ph type="ftr" sz="quarter" idx="3"/>
          </p:nvPr>
        </p:nvSpPr>
        <p:spPr>
          <a:xfrm>
            <a:off x="380999" y="6265545"/>
            <a:ext cx="2895600" cy="365125"/>
          </a:xfrm>
        </p:spPr>
        <p:txBody>
          <a:bodyPr/>
          <a:lstStyle/>
          <a:p>
            <a:fld id="{757A2F4E-5D54-B04B-91BD-7E78EE1FE9FD}" type="slidenum">
              <a:rPr lang="en-US" smtClean="0"/>
              <a:pPr/>
              <a:t>3</a:t>
            </a:fld>
            <a:endParaRPr lang="en-US" dirty="0" smtClean="0"/>
          </a:p>
        </p:txBody>
      </p:sp>
    </p:spTree>
    <p:extLst>
      <p:ext uri="{BB962C8B-B14F-4D97-AF65-F5344CB8AC3E}">
        <p14:creationId xmlns="" xmlns:p14="http://schemas.microsoft.com/office/powerpoint/2010/main" val="38544720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4"/>
          <p:cNvSpPr txBox="1">
            <a:spLocks/>
          </p:cNvSpPr>
          <p:nvPr/>
        </p:nvSpPr>
        <p:spPr>
          <a:xfrm>
            <a:off x="1907032" y="115397"/>
            <a:ext cx="7043928" cy="5848187"/>
          </a:xfrm>
          <a:prstGeom prst="rect">
            <a:avLst/>
          </a:prstGeom>
        </p:spPr>
        <p:txBody>
          <a:bodyPr>
            <a:noAutofit/>
          </a:bodyPr>
          <a:lstStyle>
            <a:lvl1pPr marL="274320" indent="-228600" algn="l" defTabSz="914400" rtl="0" eaLnBrk="1" latinLnBrk="0" hangingPunct="1">
              <a:spcBef>
                <a:spcPct val="20000"/>
              </a:spcBef>
              <a:buClr>
                <a:schemeClr val="accent1"/>
              </a:buClr>
              <a:buSzPct val="110000"/>
              <a:buFont typeface="Wingdings"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SzPct val="110000"/>
              <a:buFont typeface="Wingdings"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SzPct val="110000"/>
              <a:buFont typeface="Wingdings"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SzPct val="110000"/>
              <a:buFont typeface="Wingdings"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SzPct val="110000"/>
              <a:buFont typeface="Wingdings"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marL="45720" indent="0">
              <a:lnSpc>
                <a:spcPct val="90000"/>
              </a:lnSpc>
              <a:buNone/>
            </a:pPr>
            <a:r>
              <a:rPr lang="en-US" b="1" spc="0" dirty="0">
                <a:solidFill>
                  <a:schemeClr val="accent1">
                    <a:lumMod val="75000"/>
                  </a:schemeClr>
                </a:solidFill>
              </a:rPr>
              <a:t>Successful students</a:t>
            </a:r>
          </a:p>
          <a:p>
            <a:pPr marL="45720" lvl="0" indent="0">
              <a:lnSpc>
                <a:spcPct val="90000"/>
              </a:lnSpc>
              <a:buNone/>
            </a:pPr>
            <a:r>
              <a:rPr lang="en-US" sz="1500" b="1" spc="0" dirty="0">
                <a:solidFill>
                  <a:schemeClr val="accent6">
                    <a:lumMod val="50000"/>
                  </a:schemeClr>
                </a:solidFill>
              </a:rPr>
              <a:t>Prepare students to thrive in their education and in a globally competitive workforce.</a:t>
            </a:r>
            <a:endParaRPr lang="en-US" sz="1500" spc="0" dirty="0">
              <a:solidFill>
                <a:schemeClr val="accent6">
                  <a:lumMod val="50000"/>
                </a:schemeClr>
              </a:solidFill>
            </a:endParaRPr>
          </a:p>
          <a:p>
            <a:pPr>
              <a:lnSpc>
                <a:spcPct val="90000"/>
              </a:lnSpc>
            </a:pPr>
            <a:r>
              <a:rPr lang="en-US" sz="1300" spc="0" dirty="0">
                <a:solidFill>
                  <a:sysClr val="windowText" lastClr="000000">
                    <a:hueOff val="0"/>
                    <a:satOff val="0"/>
                    <a:lumOff val="0"/>
                    <a:alphaOff val="0"/>
                  </a:sysClr>
                </a:solidFill>
              </a:rPr>
              <a:t>Ensure every student </a:t>
            </a:r>
            <a:r>
              <a:rPr lang="en-US" sz="1300" spc="0" dirty="0">
                <a:solidFill>
                  <a:srgbClr val="000000"/>
                </a:solidFill>
              </a:rPr>
              <a:t>is on track </a:t>
            </a:r>
            <a:r>
              <a:rPr lang="en-US" sz="1300" spc="0" dirty="0">
                <a:solidFill>
                  <a:sysClr val="windowText" lastClr="000000">
                    <a:hueOff val="0"/>
                    <a:satOff val="0"/>
                    <a:lumOff val="0"/>
                    <a:alphaOff val="0"/>
                  </a:sysClr>
                </a:solidFill>
              </a:rPr>
              <a:t>to graduate postsecondary </a:t>
            </a:r>
            <a:r>
              <a:rPr lang="en-US" sz="1300" spc="0" dirty="0" smtClean="0">
                <a:solidFill>
                  <a:sysClr val="windowText" lastClr="000000">
                    <a:hueOff val="0"/>
                    <a:satOff val="0"/>
                    <a:lumOff val="0"/>
                    <a:alphaOff val="0"/>
                  </a:sysClr>
                </a:solidFill>
              </a:rPr>
              <a:t>and </a:t>
            </a:r>
            <a:r>
              <a:rPr lang="en-US" sz="1300" spc="0" dirty="0">
                <a:solidFill>
                  <a:sysClr val="windowText" lastClr="000000">
                    <a:hueOff val="0"/>
                    <a:satOff val="0"/>
                    <a:lumOff val="0"/>
                    <a:alphaOff val="0"/>
                  </a:sysClr>
                </a:solidFill>
              </a:rPr>
              <a:t>workforce ready.</a:t>
            </a:r>
          </a:p>
          <a:p>
            <a:pPr>
              <a:lnSpc>
                <a:spcPct val="90000"/>
              </a:lnSpc>
            </a:pPr>
            <a:r>
              <a:rPr lang="en-US" sz="1300" spc="0" dirty="0">
                <a:solidFill>
                  <a:sysClr val="windowText" lastClr="000000">
                    <a:hueOff val="0"/>
                    <a:satOff val="0"/>
                    <a:lumOff val="0"/>
                    <a:alphaOff val="0"/>
                  </a:sysClr>
                </a:solidFill>
              </a:rPr>
              <a:t>Increase achievement for all students and close achievement gaps.</a:t>
            </a:r>
          </a:p>
          <a:p>
            <a:pPr>
              <a:lnSpc>
                <a:spcPct val="90000"/>
              </a:lnSpc>
            </a:pPr>
            <a:r>
              <a:rPr lang="en-US" sz="1300" spc="0" dirty="0">
                <a:solidFill>
                  <a:sysClr val="windowText" lastClr="000000">
                    <a:hueOff val="0"/>
                    <a:satOff val="0"/>
                    <a:lumOff val="0"/>
                    <a:alphaOff val="0"/>
                  </a:sysClr>
                </a:solidFill>
              </a:rPr>
              <a:t>Ensure </a:t>
            </a:r>
            <a:r>
              <a:rPr lang="en-US" sz="1300" spc="0" dirty="0">
                <a:solidFill>
                  <a:srgbClr val="000000"/>
                </a:solidFill>
              </a:rPr>
              <a:t>students graduate </a:t>
            </a:r>
            <a:r>
              <a:rPr lang="en-US" sz="1300" spc="0" dirty="0">
                <a:solidFill>
                  <a:sysClr val="windowText" lastClr="000000">
                    <a:hueOff val="0"/>
                    <a:satOff val="0"/>
                    <a:lumOff val="0"/>
                    <a:alphaOff val="0"/>
                  </a:sysClr>
                </a:solidFill>
              </a:rPr>
              <a:t>ready for success in postsecondary education and the workforce.</a:t>
            </a:r>
          </a:p>
          <a:p>
            <a:pPr>
              <a:lnSpc>
                <a:spcPct val="90000"/>
              </a:lnSpc>
            </a:pPr>
            <a:r>
              <a:rPr lang="en-US" sz="1300" spc="0" dirty="0">
                <a:solidFill>
                  <a:sysClr val="windowText" lastClr="000000">
                    <a:hueOff val="0"/>
                    <a:satOff val="0"/>
                    <a:lumOff val="0"/>
                    <a:alphaOff val="0"/>
                  </a:sysClr>
                </a:solidFill>
              </a:rPr>
              <a:t>Increase national and international competitiveness for </a:t>
            </a:r>
            <a:r>
              <a:rPr lang="en-US" sz="1300" spc="0" dirty="0">
                <a:solidFill>
                  <a:srgbClr val="000000"/>
                </a:solidFill>
              </a:rPr>
              <a:t>all s</a:t>
            </a:r>
            <a:r>
              <a:rPr lang="en-US" sz="1300" spc="0" dirty="0">
                <a:solidFill>
                  <a:sysClr val="windowText" lastClr="000000">
                    <a:hueOff val="0"/>
                    <a:satOff val="0"/>
                    <a:lumOff val="0"/>
                    <a:alphaOff val="0"/>
                  </a:sysClr>
                </a:solidFill>
              </a:rPr>
              <a:t>tudents.</a:t>
            </a:r>
          </a:p>
          <a:p>
            <a:pPr marL="45720" indent="0">
              <a:lnSpc>
                <a:spcPct val="90000"/>
              </a:lnSpc>
              <a:buNone/>
            </a:pPr>
            <a:endParaRPr lang="en-US" sz="1000" b="1" spc="0" dirty="0">
              <a:solidFill>
                <a:sysClr val="windowText" lastClr="000000">
                  <a:hueOff val="0"/>
                  <a:satOff val="0"/>
                  <a:lumOff val="0"/>
                  <a:alphaOff val="0"/>
                </a:sysClr>
              </a:solidFill>
            </a:endParaRPr>
          </a:p>
          <a:p>
            <a:pPr marL="45720" indent="0">
              <a:lnSpc>
                <a:spcPct val="90000"/>
              </a:lnSpc>
              <a:buNone/>
            </a:pPr>
            <a:r>
              <a:rPr lang="en-US" b="1" spc="0" dirty="0">
                <a:solidFill>
                  <a:schemeClr val="accent3">
                    <a:lumMod val="75000"/>
                  </a:schemeClr>
                </a:solidFill>
              </a:rPr>
              <a:t>Great teachers and leaders</a:t>
            </a:r>
          </a:p>
          <a:p>
            <a:pPr marL="45720" lvl="0" indent="0">
              <a:lnSpc>
                <a:spcPct val="90000"/>
              </a:lnSpc>
              <a:buNone/>
            </a:pPr>
            <a:r>
              <a:rPr lang="en-US" sz="1500" b="1" spc="0" dirty="0">
                <a:solidFill>
                  <a:schemeClr val="accent6">
                    <a:lumMod val="50000"/>
                  </a:schemeClr>
                </a:solidFill>
              </a:rPr>
              <a:t>Ensure effective educators for every student and effective leaders for every school and district.</a:t>
            </a:r>
            <a:endParaRPr lang="en-US" sz="1500" spc="0" dirty="0">
              <a:solidFill>
                <a:schemeClr val="accent6">
                  <a:lumMod val="50000"/>
                </a:schemeClr>
              </a:solidFill>
            </a:endParaRPr>
          </a:p>
          <a:p>
            <a:pPr>
              <a:lnSpc>
                <a:spcPct val="90000"/>
              </a:lnSpc>
            </a:pPr>
            <a:r>
              <a:rPr lang="en-US" sz="1300" spc="0" dirty="0">
                <a:solidFill>
                  <a:sysClr val="windowText" lastClr="000000">
                    <a:hueOff val="0"/>
                    <a:satOff val="0"/>
                    <a:lumOff val="0"/>
                    <a:alphaOff val="0"/>
                  </a:sysClr>
                </a:solidFill>
              </a:rPr>
              <a:t>Increase and support the effectiveness of all educators.</a:t>
            </a:r>
          </a:p>
          <a:p>
            <a:pPr>
              <a:lnSpc>
                <a:spcPct val="90000"/>
              </a:lnSpc>
            </a:pPr>
            <a:r>
              <a:rPr lang="en-US" sz="1300" spc="0" dirty="0">
                <a:solidFill>
                  <a:sysClr val="windowText" lastClr="000000">
                    <a:hueOff val="0"/>
                    <a:satOff val="0"/>
                    <a:lumOff val="0"/>
                    <a:alphaOff val="0"/>
                  </a:sysClr>
                </a:solidFill>
              </a:rPr>
              <a:t>Optimize the preparation, retention, and effectiveness </a:t>
            </a:r>
            <a:r>
              <a:rPr lang="en-US" sz="1300" spc="0" dirty="0" smtClean="0">
                <a:solidFill>
                  <a:sysClr val="windowText" lastClr="000000">
                    <a:hueOff val="0"/>
                    <a:satOff val="0"/>
                    <a:lumOff val="0"/>
                    <a:alphaOff val="0"/>
                  </a:sysClr>
                </a:solidFill>
              </a:rPr>
              <a:t>of </a:t>
            </a:r>
            <a:r>
              <a:rPr lang="en-US" sz="1300" spc="0" dirty="0">
                <a:solidFill>
                  <a:sysClr val="windowText" lastClr="000000">
                    <a:hueOff val="0"/>
                    <a:satOff val="0"/>
                    <a:lumOff val="0"/>
                    <a:alphaOff val="0"/>
                  </a:sysClr>
                </a:solidFill>
              </a:rPr>
              <a:t>new educators.</a:t>
            </a:r>
          </a:p>
          <a:p>
            <a:pPr>
              <a:lnSpc>
                <a:spcPct val="90000"/>
              </a:lnSpc>
            </a:pPr>
            <a:r>
              <a:rPr lang="en-US" sz="1300" spc="0" dirty="0">
                <a:solidFill>
                  <a:sysClr val="windowText" lastClr="000000">
                    <a:hueOff val="0"/>
                    <a:satOff val="0"/>
                    <a:lumOff val="0"/>
                    <a:alphaOff val="0"/>
                  </a:sysClr>
                </a:solidFill>
              </a:rPr>
              <a:t>Eliminate the educator equity gap.</a:t>
            </a:r>
          </a:p>
          <a:p>
            <a:pPr>
              <a:lnSpc>
                <a:spcPct val="90000"/>
              </a:lnSpc>
            </a:pPr>
            <a:endParaRPr lang="en-US" sz="1100" spc="0" dirty="0">
              <a:solidFill>
                <a:sysClr val="windowText" lastClr="000000">
                  <a:hueOff val="0"/>
                  <a:satOff val="0"/>
                  <a:lumOff val="0"/>
                  <a:alphaOff val="0"/>
                </a:sysClr>
              </a:solidFill>
            </a:endParaRPr>
          </a:p>
          <a:p>
            <a:pPr marL="45720" indent="0">
              <a:lnSpc>
                <a:spcPct val="90000"/>
              </a:lnSpc>
              <a:buNone/>
            </a:pPr>
            <a:r>
              <a:rPr lang="en-US" b="1" spc="0" dirty="0">
                <a:solidFill>
                  <a:srgbClr val="F77C12"/>
                </a:solidFill>
              </a:rPr>
              <a:t>Outstanding schools and districts</a:t>
            </a:r>
          </a:p>
          <a:p>
            <a:pPr marL="45720" lvl="0" indent="0">
              <a:lnSpc>
                <a:spcPct val="90000"/>
              </a:lnSpc>
              <a:buNone/>
            </a:pPr>
            <a:r>
              <a:rPr lang="en-US" sz="1500" b="1" spc="0" dirty="0">
                <a:solidFill>
                  <a:srgbClr val="45454C"/>
                </a:solidFill>
              </a:rPr>
              <a:t>Build the capacity of schools and districts to meet the needs of Colorado students </a:t>
            </a:r>
            <a:r>
              <a:rPr lang="en-US" sz="1500" b="1" spc="0" dirty="0" smtClean="0">
                <a:solidFill>
                  <a:srgbClr val="45454C"/>
                </a:solidFill>
              </a:rPr>
              <a:t/>
            </a:r>
            <a:br>
              <a:rPr lang="en-US" sz="1500" b="1" spc="0" dirty="0" smtClean="0">
                <a:solidFill>
                  <a:srgbClr val="45454C"/>
                </a:solidFill>
              </a:rPr>
            </a:br>
            <a:r>
              <a:rPr lang="en-US" sz="1500" b="1" spc="0" dirty="0" smtClean="0">
                <a:solidFill>
                  <a:srgbClr val="45454C"/>
                </a:solidFill>
              </a:rPr>
              <a:t>and </a:t>
            </a:r>
            <a:r>
              <a:rPr lang="en-US" sz="1500" b="1" spc="0" dirty="0">
                <a:solidFill>
                  <a:srgbClr val="45454C"/>
                </a:solidFill>
              </a:rPr>
              <a:t>their families.</a:t>
            </a:r>
            <a:endParaRPr lang="en-US" sz="1500" spc="0" dirty="0">
              <a:solidFill>
                <a:srgbClr val="45454C"/>
              </a:solidFill>
            </a:endParaRPr>
          </a:p>
          <a:p>
            <a:pPr>
              <a:lnSpc>
                <a:spcPct val="90000"/>
              </a:lnSpc>
            </a:pPr>
            <a:r>
              <a:rPr lang="en-US" sz="1300" spc="0" dirty="0">
                <a:solidFill>
                  <a:srgbClr val="000000"/>
                </a:solidFill>
              </a:rPr>
              <a:t>Increase school and district performance</a:t>
            </a:r>
            <a:r>
              <a:rPr lang="en-US" sz="1300" spc="0" dirty="0" smtClean="0">
                <a:solidFill>
                  <a:srgbClr val="000000"/>
                </a:solidFill>
              </a:rPr>
              <a:t>.</a:t>
            </a:r>
          </a:p>
          <a:p>
            <a:pPr>
              <a:lnSpc>
                <a:spcPct val="90000"/>
              </a:lnSpc>
            </a:pPr>
            <a:r>
              <a:rPr lang="en-US" sz="1300" spc="0" dirty="0" smtClean="0">
                <a:solidFill>
                  <a:srgbClr val="000000"/>
                </a:solidFill>
              </a:rPr>
              <a:t>Turnaround the state’s lowest performing schools and districts.</a:t>
            </a:r>
            <a:endParaRPr lang="en-US" sz="1300" spc="0" dirty="0">
              <a:solidFill>
                <a:srgbClr val="000000"/>
              </a:solidFill>
            </a:endParaRPr>
          </a:p>
          <a:p>
            <a:pPr>
              <a:lnSpc>
                <a:spcPct val="90000"/>
              </a:lnSpc>
            </a:pPr>
            <a:r>
              <a:rPr lang="en-US" sz="1300" spc="0" dirty="0">
                <a:solidFill>
                  <a:srgbClr val="000000"/>
                </a:solidFill>
                <a:latin typeface="Calibri" pitchFamily="34" charset="0"/>
              </a:rPr>
              <a:t>Foster innovation and expand access to a rich array </a:t>
            </a:r>
            <a:r>
              <a:rPr lang="en-US" sz="1300" spc="0" dirty="0" smtClean="0">
                <a:solidFill>
                  <a:srgbClr val="000000"/>
                </a:solidFill>
                <a:latin typeface="Calibri" pitchFamily="34" charset="0"/>
              </a:rPr>
              <a:t>of </a:t>
            </a:r>
            <a:r>
              <a:rPr lang="en-US" sz="1300" spc="0" dirty="0">
                <a:solidFill>
                  <a:srgbClr val="000000"/>
                </a:solidFill>
                <a:latin typeface="Calibri" pitchFamily="34" charset="0"/>
              </a:rPr>
              <a:t>high quality school choices for students.   </a:t>
            </a:r>
          </a:p>
          <a:p>
            <a:pPr>
              <a:lnSpc>
                <a:spcPct val="90000"/>
              </a:lnSpc>
            </a:pPr>
            <a:endParaRPr lang="en-US" sz="1100" spc="0" dirty="0">
              <a:solidFill>
                <a:sysClr val="windowText" lastClr="000000">
                  <a:hueOff val="0"/>
                  <a:satOff val="0"/>
                  <a:lumOff val="0"/>
                  <a:alphaOff val="0"/>
                </a:sysClr>
              </a:solidFill>
            </a:endParaRPr>
          </a:p>
          <a:p>
            <a:pPr marL="45720" indent="0">
              <a:lnSpc>
                <a:spcPct val="90000"/>
              </a:lnSpc>
              <a:buNone/>
            </a:pPr>
            <a:r>
              <a:rPr lang="en-US" b="1" spc="0" dirty="0">
                <a:solidFill>
                  <a:schemeClr val="tx1"/>
                </a:solidFill>
              </a:rPr>
              <a:t>Best education system in the nation</a:t>
            </a:r>
          </a:p>
          <a:p>
            <a:pPr marL="45720" lvl="0" indent="0">
              <a:lnSpc>
                <a:spcPct val="90000"/>
              </a:lnSpc>
              <a:buNone/>
            </a:pPr>
            <a:r>
              <a:rPr lang="en-US" sz="1500" b="1" spc="0" dirty="0">
                <a:solidFill>
                  <a:srgbClr val="45454C"/>
                </a:solidFill>
              </a:rPr>
              <a:t>Build the best education system in the nation. </a:t>
            </a:r>
            <a:endParaRPr lang="en-US" sz="1500" spc="0" dirty="0">
              <a:solidFill>
                <a:srgbClr val="45454C"/>
              </a:solidFill>
            </a:endParaRPr>
          </a:p>
          <a:p>
            <a:pPr>
              <a:lnSpc>
                <a:spcPct val="90000"/>
              </a:lnSpc>
            </a:pPr>
            <a:r>
              <a:rPr lang="en-US" sz="1300" spc="0" dirty="0">
                <a:solidFill>
                  <a:srgbClr val="000000"/>
                </a:solidFill>
              </a:rPr>
              <a:t>Lead the nation in policy, innovation, and positive </a:t>
            </a:r>
            <a:r>
              <a:rPr lang="en-US" sz="1300" spc="0" dirty="0" smtClean="0">
                <a:solidFill>
                  <a:srgbClr val="000000"/>
                </a:solidFill>
              </a:rPr>
              <a:t>outcomes for </a:t>
            </a:r>
            <a:r>
              <a:rPr lang="en-US" sz="1300" spc="0" dirty="0">
                <a:solidFill>
                  <a:srgbClr val="000000"/>
                </a:solidFill>
              </a:rPr>
              <a:t>students.</a:t>
            </a:r>
          </a:p>
          <a:p>
            <a:pPr>
              <a:lnSpc>
                <a:spcPct val="90000"/>
              </a:lnSpc>
            </a:pPr>
            <a:r>
              <a:rPr lang="en-US" sz="1300" spc="0" dirty="0">
                <a:solidFill>
                  <a:srgbClr val="000000"/>
                </a:solidFill>
              </a:rPr>
              <a:t>Operate with excellence, efficiency, and effectiveness to </a:t>
            </a:r>
            <a:r>
              <a:rPr lang="en-US" sz="1300" spc="0" dirty="0" smtClean="0">
                <a:solidFill>
                  <a:srgbClr val="000000"/>
                </a:solidFill>
              </a:rPr>
              <a:t>become </a:t>
            </a:r>
            <a:r>
              <a:rPr lang="en-US" sz="1300" spc="0" dirty="0">
                <a:solidFill>
                  <a:srgbClr val="000000"/>
                </a:solidFill>
              </a:rPr>
              <a:t>the best SEA in the nation.</a:t>
            </a:r>
          </a:p>
          <a:p>
            <a:pPr>
              <a:lnSpc>
                <a:spcPct val="90000"/>
              </a:lnSpc>
            </a:pPr>
            <a:r>
              <a:rPr lang="en-US" sz="1300" spc="0" dirty="0">
                <a:solidFill>
                  <a:srgbClr val="000000"/>
                </a:solidFill>
              </a:rPr>
              <a:t>Attract and retain outstanding talent to CDE.   </a:t>
            </a:r>
          </a:p>
          <a:p>
            <a:pPr>
              <a:lnSpc>
                <a:spcPct val="90000"/>
              </a:lnSpc>
            </a:pPr>
            <a:endParaRPr lang="en-US" sz="2400" spc="0" dirty="0">
              <a:solidFill>
                <a:sysClr val="windowText" lastClr="000000">
                  <a:hueOff val="0"/>
                  <a:satOff val="0"/>
                  <a:lumOff val="0"/>
                  <a:alphaOff val="0"/>
                </a:sysClr>
              </a:solidFill>
            </a:endParaRPr>
          </a:p>
          <a:p>
            <a:pPr>
              <a:lnSpc>
                <a:spcPct val="90000"/>
              </a:lnSpc>
            </a:pPr>
            <a:endParaRPr lang="en-US" sz="2400" spc="0" dirty="0"/>
          </a:p>
          <a:p>
            <a:pPr marL="45720" indent="0">
              <a:lnSpc>
                <a:spcPct val="90000"/>
              </a:lnSpc>
              <a:buNone/>
            </a:pPr>
            <a:endParaRPr lang="en-US" sz="2400" spc="0" dirty="0">
              <a:solidFill>
                <a:srgbClr val="000000"/>
              </a:solidFill>
            </a:endParaRPr>
          </a:p>
        </p:txBody>
      </p:sp>
      <p:sp>
        <p:nvSpPr>
          <p:cNvPr id="19" name="Title 3"/>
          <p:cNvSpPr txBox="1">
            <a:spLocks/>
          </p:cNvSpPr>
          <p:nvPr/>
        </p:nvSpPr>
        <p:spPr>
          <a:xfrm>
            <a:off x="300804" y="5686219"/>
            <a:ext cx="1574866" cy="610006"/>
          </a:xfrm>
          <a:prstGeom prst="rect">
            <a:avLst/>
          </a:prstGeom>
        </p:spPr>
        <p:txBody>
          <a:bodyPr/>
          <a:lstStyle>
            <a:lvl1pPr algn="ctr" defTabSz="914400" rtl="0" eaLnBrk="1" latinLnBrk="0" hangingPunct="1">
              <a:spcBef>
                <a:spcPct val="0"/>
              </a:spcBef>
              <a:buNone/>
              <a:defRPr sz="3200" kern="1200" cap="none" spc="200" baseline="0">
                <a:ln>
                  <a:noFill/>
                </a:ln>
                <a:solidFill>
                  <a:schemeClr val="bg1"/>
                </a:solidFill>
                <a:effectLst/>
                <a:latin typeface="Palatino Linotype"/>
                <a:ea typeface="+mj-ea"/>
                <a:cs typeface="Palatino Linotype"/>
              </a:defRPr>
            </a:lvl1pPr>
          </a:lstStyle>
          <a:p>
            <a:r>
              <a:rPr lang="en-US" dirty="0" smtClean="0">
                <a:solidFill>
                  <a:schemeClr val="tx1"/>
                </a:solidFill>
              </a:rPr>
              <a:t>Goals </a:t>
            </a:r>
            <a:endParaRPr lang="en-US" dirty="0">
              <a:solidFill>
                <a:schemeClr val="tx1"/>
              </a:solidFill>
            </a:endParaRPr>
          </a:p>
        </p:txBody>
      </p:sp>
      <p:sp>
        <p:nvSpPr>
          <p:cNvPr id="8" name="Pentagon 7"/>
          <p:cNvSpPr>
            <a:spLocks noChangeArrowheads="1"/>
          </p:cNvSpPr>
          <p:nvPr/>
        </p:nvSpPr>
        <p:spPr bwMode="auto">
          <a:xfrm rot="16200000">
            <a:off x="119470" y="540933"/>
            <a:ext cx="1833705" cy="1422399"/>
          </a:xfrm>
          <a:prstGeom prst="homePlate">
            <a:avLst>
              <a:gd name="adj" fmla="val 31099"/>
            </a:avLst>
          </a:prstGeom>
          <a:solidFill>
            <a:srgbClr val="558BB8"/>
          </a:solidFill>
          <a:ln>
            <a:noFill/>
          </a:ln>
          <a:effectLst>
            <a:outerShdw blurRad="31750" dist="25400" dir="15660052" rotWithShape="0">
              <a:srgbClr val="00000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defRPr/>
            </a:pPr>
            <a:endParaRPr lang="en-US" b="1" dirty="0">
              <a:solidFill>
                <a:schemeClr val="accent1">
                  <a:lumMod val="50000"/>
                </a:schemeClr>
              </a:solidFill>
              <a:latin typeface="+mn-lt"/>
              <a:ea typeface="+mn-ea"/>
              <a:cs typeface="+mn-cs"/>
            </a:endParaRPr>
          </a:p>
        </p:txBody>
      </p:sp>
      <p:sp>
        <p:nvSpPr>
          <p:cNvPr id="9" name="Pentagon 8"/>
          <p:cNvSpPr>
            <a:spLocks noChangeArrowheads="1"/>
          </p:cNvSpPr>
          <p:nvPr/>
        </p:nvSpPr>
        <p:spPr bwMode="auto">
          <a:xfrm rot="16200000">
            <a:off x="14660" y="1894283"/>
            <a:ext cx="2043328" cy="1422400"/>
          </a:xfrm>
          <a:prstGeom prst="homePlate">
            <a:avLst>
              <a:gd name="adj" fmla="val 31099"/>
            </a:avLst>
          </a:prstGeom>
          <a:solidFill>
            <a:srgbClr val="7B9662"/>
          </a:solidFill>
          <a:ln>
            <a:noFill/>
          </a:ln>
          <a:effectLst>
            <a:outerShdw blurRad="31750" dist="25400" dir="15660052" rotWithShape="0">
              <a:srgbClr val="00000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defRPr/>
            </a:pPr>
            <a:endParaRPr lang="en-US" b="1" dirty="0">
              <a:solidFill>
                <a:schemeClr val="accent1">
                  <a:lumMod val="50000"/>
                </a:schemeClr>
              </a:solidFill>
              <a:latin typeface="+mn-lt"/>
              <a:ea typeface="+mn-ea"/>
              <a:cs typeface="+mn-cs"/>
            </a:endParaRPr>
          </a:p>
        </p:txBody>
      </p:sp>
      <p:sp>
        <p:nvSpPr>
          <p:cNvPr id="10" name="Pentagon 9"/>
          <p:cNvSpPr>
            <a:spLocks noChangeArrowheads="1"/>
          </p:cNvSpPr>
          <p:nvPr/>
        </p:nvSpPr>
        <p:spPr bwMode="auto">
          <a:xfrm rot="16200000">
            <a:off x="34976" y="3226385"/>
            <a:ext cx="2002691" cy="1422399"/>
          </a:xfrm>
          <a:prstGeom prst="homePlate">
            <a:avLst>
              <a:gd name="adj" fmla="val 31099"/>
            </a:avLst>
          </a:prstGeom>
          <a:solidFill>
            <a:srgbClr val="F77C12"/>
          </a:solidFill>
          <a:ln>
            <a:noFill/>
          </a:ln>
          <a:effectLst>
            <a:outerShdw blurRad="31750" dist="25400" dir="15660052" rotWithShape="0">
              <a:srgbClr val="000000">
                <a:alpha val="50000"/>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algn="ctr">
              <a:defRPr/>
            </a:pPr>
            <a:endParaRPr lang="en-US" b="1" dirty="0">
              <a:solidFill>
                <a:schemeClr val="accent1">
                  <a:lumMod val="50000"/>
                </a:schemeClr>
              </a:solidFill>
              <a:latin typeface="+mn-lt"/>
              <a:ea typeface="+mn-ea"/>
              <a:cs typeface="+mn-cs"/>
            </a:endParaRPr>
          </a:p>
        </p:txBody>
      </p:sp>
      <p:sp>
        <p:nvSpPr>
          <p:cNvPr id="11" name="Pentagon 10"/>
          <p:cNvSpPr>
            <a:spLocks noChangeArrowheads="1"/>
          </p:cNvSpPr>
          <p:nvPr/>
        </p:nvSpPr>
        <p:spPr bwMode="auto">
          <a:xfrm rot="16200000">
            <a:off x="335867" y="4338904"/>
            <a:ext cx="1400909" cy="1422399"/>
          </a:xfrm>
          <a:prstGeom prst="homePlate">
            <a:avLst>
              <a:gd name="adj" fmla="val 31093"/>
            </a:avLst>
          </a:prstGeom>
          <a:solidFill>
            <a:schemeClr val="accent1">
              <a:lumMod val="50000"/>
            </a:schemeClr>
          </a:solidFill>
          <a:ln>
            <a:noFill/>
          </a:ln>
          <a:effectLst>
            <a:outerShdw blurRad="31750" dist="25400" dir="15660052" rotWithShape="0">
              <a:srgbClr val="000000">
                <a:alpha val="50000"/>
              </a:srgbClr>
            </a:outerShdw>
          </a:effectLst>
        </p:spPr>
        <p:txBody>
          <a:bodyPr anchor="ctr"/>
          <a:lstStyle/>
          <a:p>
            <a:pPr algn="ctr">
              <a:defRPr/>
            </a:pPr>
            <a:endParaRPr lang="en-US" b="1" dirty="0">
              <a:solidFill>
                <a:schemeClr val="accent1">
                  <a:lumMod val="50000"/>
                </a:schemeClr>
              </a:solidFill>
              <a:latin typeface="+mn-lt"/>
              <a:ea typeface="+mn-ea"/>
              <a:cs typeface="+mn-cs"/>
            </a:endParaRPr>
          </a:p>
        </p:txBody>
      </p:sp>
      <p:sp>
        <p:nvSpPr>
          <p:cNvPr id="18" name="Text Placeholder 5"/>
          <p:cNvSpPr txBox="1">
            <a:spLocks/>
          </p:cNvSpPr>
          <p:nvPr/>
        </p:nvSpPr>
        <p:spPr>
          <a:xfrm>
            <a:off x="233680" y="729495"/>
            <a:ext cx="1673352" cy="400403"/>
          </a:xfrm>
          <a:prstGeom prst="rect">
            <a:avLst/>
          </a:prstGeom>
        </p:spPr>
        <p:txBody>
          <a:bodyPr>
            <a:noAutofit/>
          </a:bodyPr>
          <a:lstStyle>
            <a:lvl1pPr marL="274320" indent="-228600" algn="l" defTabSz="914400" rtl="0" eaLnBrk="1" latinLnBrk="0" hangingPunct="1">
              <a:spcBef>
                <a:spcPct val="20000"/>
              </a:spcBef>
              <a:buClr>
                <a:schemeClr val="accent1"/>
              </a:buClr>
              <a:buSzPct val="110000"/>
              <a:buFont typeface="Wingdings" charset="2"/>
              <a:buChar char="§"/>
              <a:defRPr sz="2000" kern="1200" spc="150" baseline="0">
                <a:solidFill>
                  <a:schemeClr val="tx2"/>
                </a:solidFill>
                <a:latin typeface="+mn-lt"/>
                <a:ea typeface="+mn-ea"/>
                <a:cs typeface="+mn-cs"/>
              </a:defRPr>
            </a:lvl1pPr>
            <a:lvl2pPr marL="548640" indent="-182880" algn="l" defTabSz="914400" rtl="0" eaLnBrk="1" latinLnBrk="0" hangingPunct="1">
              <a:spcBef>
                <a:spcPct val="20000"/>
              </a:spcBef>
              <a:buClr>
                <a:schemeClr val="accent2"/>
              </a:buClr>
              <a:buSzPct val="110000"/>
              <a:buFont typeface="Wingdings" charset="2"/>
              <a:buChar char="§"/>
              <a:defRPr sz="1800" kern="1200" spc="100" baseline="0">
                <a:solidFill>
                  <a:schemeClr val="tx2"/>
                </a:solidFill>
                <a:latin typeface="+mn-lt"/>
                <a:ea typeface="+mn-ea"/>
                <a:cs typeface="+mn-cs"/>
              </a:defRPr>
            </a:lvl2pPr>
            <a:lvl3pPr marL="822960" indent="-182880" algn="l" defTabSz="914400" rtl="0" eaLnBrk="1" latinLnBrk="0" hangingPunct="1">
              <a:spcBef>
                <a:spcPct val="20000"/>
              </a:spcBef>
              <a:buClr>
                <a:schemeClr val="accent3"/>
              </a:buClr>
              <a:buSzPct val="110000"/>
              <a:buFont typeface="Wingdings" charset="2"/>
              <a:buChar char="§"/>
              <a:defRPr sz="1600" kern="1200" spc="100" baseline="0">
                <a:solidFill>
                  <a:schemeClr val="tx2"/>
                </a:solidFill>
                <a:latin typeface="+mn-lt"/>
                <a:ea typeface="+mn-ea"/>
                <a:cs typeface="+mn-cs"/>
              </a:defRPr>
            </a:lvl3pPr>
            <a:lvl4pPr marL="1097280" indent="-182880" algn="l" defTabSz="914400" rtl="0" eaLnBrk="1" latinLnBrk="0" hangingPunct="1">
              <a:spcBef>
                <a:spcPct val="20000"/>
              </a:spcBef>
              <a:buClr>
                <a:schemeClr val="accent4"/>
              </a:buClr>
              <a:buSzPct val="110000"/>
              <a:buFont typeface="Wingdings" charset="2"/>
              <a:buChar char="§"/>
              <a:defRPr sz="1400" kern="1200">
                <a:solidFill>
                  <a:schemeClr val="tx2"/>
                </a:solidFill>
                <a:latin typeface="+mn-lt"/>
                <a:ea typeface="+mn-ea"/>
                <a:cs typeface="+mn-cs"/>
              </a:defRPr>
            </a:lvl4pPr>
            <a:lvl5pPr marL="1280160" indent="-182880" algn="l" defTabSz="914400" rtl="0" eaLnBrk="1" latinLnBrk="0" hangingPunct="1">
              <a:spcBef>
                <a:spcPct val="20000"/>
              </a:spcBef>
              <a:buClr>
                <a:schemeClr val="accent6"/>
              </a:buClr>
              <a:buSzPct val="110000"/>
              <a:buFont typeface="Wingdings" charset="2"/>
              <a:buChar char="§"/>
              <a:defRPr sz="1300" kern="1200" spc="100" baseline="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a:lstStyle>
          <a:p>
            <a:pPr marL="45720" indent="0" algn="ctr">
              <a:buNone/>
            </a:pPr>
            <a:r>
              <a:rPr lang="en-US" sz="2400" b="1" spc="0" dirty="0" smtClean="0">
                <a:solidFill>
                  <a:schemeClr val="accent1">
                    <a:lumMod val="50000"/>
                  </a:schemeClr>
                </a:solidFill>
              </a:rPr>
              <a:t>Students</a:t>
            </a:r>
            <a:endParaRPr lang="en-US" sz="2400" b="1" spc="0" dirty="0">
              <a:solidFill>
                <a:schemeClr val="accent1">
                  <a:lumMod val="50000"/>
                </a:schemeClr>
              </a:solidFill>
            </a:endParaRPr>
          </a:p>
        </p:txBody>
      </p:sp>
      <p:sp>
        <p:nvSpPr>
          <p:cNvPr id="20" name="Text Placeholder 5"/>
          <p:cNvSpPr txBox="1">
            <a:spLocks/>
          </p:cNvSpPr>
          <p:nvPr/>
        </p:nvSpPr>
        <p:spPr>
          <a:xfrm>
            <a:off x="202318" y="2174600"/>
            <a:ext cx="1673352" cy="400403"/>
          </a:xfrm>
          <a:prstGeom prst="rect">
            <a:avLst/>
          </a:prstGeom>
        </p:spPr>
        <p:txBody>
          <a:bodyPr vert="horz" lIns="91440" tIns="0" rIns="91440" bIns="45720" rtlCol="0">
            <a:no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ctr"/>
            <a:r>
              <a:rPr lang="en-US" sz="2400" b="1" spc="0" dirty="0" smtClean="0">
                <a:solidFill>
                  <a:schemeClr val="accent3">
                    <a:lumMod val="50000"/>
                  </a:schemeClr>
                </a:solidFill>
              </a:rPr>
              <a:t>Educators</a:t>
            </a:r>
            <a:endParaRPr lang="en-US" sz="2400" b="1" spc="0" dirty="0">
              <a:solidFill>
                <a:schemeClr val="accent3">
                  <a:lumMod val="50000"/>
                </a:schemeClr>
              </a:solidFill>
            </a:endParaRPr>
          </a:p>
        </p:txBody>
      </p:sp>
      <p:sp>
        <p:nvSpPr>
          <p:cNvPr id="21" name="Text Placeholder 5"/>
          <p:cNvSpPr txBox="1">
            <a:spLocks/>
          </p:cNvSpPr>
          <p:nvPr/>
        </p:nvSpPr>
        <p:spPr>
          <a:xfrm>
            <a:off x="202318" y="3410809"/>
            <a:ext cx="1673352" cy="400403"/>
          </a:xfrm>
          <a:prstGeom prst="rect">
            <a:avLst/>
          </a:prstGeom>
        </p:spPr>
        <p:txBody>
          <a:bodyPr vert="horz" lIns="91440" tIns="0" rIns="91440" bIns="45720" rtlCol="0">
            <a:no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ctr"/>
            <a:r>
              <a:rPr lang="en-US" sz="2400" b="1" spc="0" dirty="0" smtClean="0">
                <a:solidFill>
                  <a:schemeClr val="accent2">
                    <a:lumMod val="50000"/>
                  </a:schemeClr>
                </a:solidFill>
              </a:rPr>
              <a:t>Schools/</a:t>
            </a:r>
          </a:p>
          <a:p>
            <a:pPr algn="ctr"/>
            <a:r>
              <a:rPr lang="en-US" sz="2400" b="1" spc="0" dirty="0" smtClean="0">
                <a:solidFill>
                  <a:schemeClr val="accent2">
                    <a:lumMod val="50000"/>
                  </a:schemeClr>
                </a:solidFill>
              </a:rPr>
              <a:t>Districts</a:t>
            </a:r>
            <a:endParaRPr lang="en-US" sz="2400" b="1" spc="0" dirty="0">
              <a:solidFill>
                <a:schemeClr val="accent2">
                  <a:lumMod val="50000"/>
                </a:schemeClr>
              </a:solidFill>
            </a:endParaRPr>
          </a:p>
        </p:txBody>
      </p:sp>
      <p:sp>
        <p:nvSpPr>
          <p:cNvPr id="22" name="Text Placeholder 5"/>
          <p:cNvSpPr txBox="1">
            <a:spLocks/>
          </p:cNvSpPr>
          <p:nvPr/>
        </p:nvSpPr>
        <p:spPr>
          <a:xfrm>
            <a:off x="202318" y="4669396"/>
            <a:ext cx="1673352" cy="400403"/>
          </a:xfrm>
          <a:prstGeom prst="rect">
            <a:avLst/>
          </a:prstGeom>
        </p:spPr>
        <p:txBody>
          <a:bodyPr vert="horz" lIns="91440" tIns="0" rIns="91440" bIns="45720" rtlCol="0">
            <a:noAutofit/>
          </a:bodyPr>
          <a:lstStyle>
            <a:lvl1pPr marL="0" indent="0" algn="l" defTabSz="914400" rtl="0" eaLnBrk="1" latinLnBrk="0" hangingPunct="1">
              <a:spcBef>
                <a:spcPct val="20000"/>
              </a:spcBef>
              <a:buClr>
                <a:schemeClr val="accent1"/>
              </a:buClr>
              <a:buFont typeface="Wingdings 2" pitchFamily="18" charset="2"/>
              <a:buNone/>
              <a:defRPr sz="1400" kern="1200" spc="150" baseline="0">
                <a:solidFill>
                  <a:srgbClr val="FFFFFF"/>
                </a:solidFill>
                <a:latin typeface="+mn-lt"/>
                <a:ea typeface="+mn-ea"/>
                <a:cs typeface="+mn-cs"/>
              </a:defRPr>
            </a:lvl1pPr>
            <a:lvl2pPr marL="457200" indent="0" algn="l" defTabSz="914400" rtl="0" eaLnBrk="1" latinLnBrk="0" hangingPunct="1">
              <a:spcBef>
                <a:spcPct val="20000"/>
              </a:spcBef>
              <a:buClr>
                <a:schemeClr val="accent2"/>
              </a:buClr>
              <a:buFont typeface="Wingdings" pitchFamily="2" charset="2"/>
              <a:buNone/>
              <a:defRPr sz="1200" kern="1200" spc="100" baseline="0">
                <a:solidFill>
                  <a:schemeClr val="tx2"/>
                </a:solidFill>
                <a:latin typeface="+mn-lt"/>
                <a:ea typeface="+mn-ea"/>
                <a:cs typeface="+mn-cs"/>
              </a:defRPr>
            </a:lvl2pPr>
            <a:lvl3pPr marL="914400" indent="0" algn="l" defTabSz="914400" rtl="0" eaLnBrk="1" latinLnBrk="0" hangingPunct="1">
              <a:spcBef>
                <a:spcPct val="20000"/>
              </a:spcBef>
              <a:buClr>
                <a:schemeClr val="accent3"/>
              </a:buClr>
              <a:buFont typeface="Wingdings" pitchFamily="2" charset="2"/>
              <a:buNone/>
              <a:defRPr sz="1000" kern="1200" spc="100" baseline="0">
                <a:solidFill>
                  <a:schemeClr val="tx2"/>
                </a:solidFill>
                <a:latin typeface="+mn-lt"/>
                <a:ea typeface="+mn-ea"/>
                <a:cs typeface="+mn-cs"/>
              </a:defRPr>
            </a:lvl3pPr>
            <a:lvl4pPr marL="1371600" indent="0" algn="l" defTabSz="914400" rtl="0" eaLnBrk="1" latinLnBrk="0" hangingPunct="1">
              <a:spcBef>
                <a:spcPct val="20000"/>
              </a:spcBef>
              <a:buClr>
                <a:schemeClr val="accent4"/>
              </a:buClr>
              <a:buFont typeface="Wingdings" pitchFamily="2" charset="2"/>
              <a:buNone/>
              <a:defRPr sz="900" kern="1200">
                <a:solidFill>
                  <a:schemeClr val="tx2"/>
                </a:solidFill>
                <a:latin typeface="+mn-lt"/>
                <a:ea typeface="+mn-ea"/>
                <a:cs typeface="+mn-cs"/>
              </a:defRPr>
            </a:lvl4pPr>
            <a:lvl5pPr marL="1828800" indent="0" algn="l" defTabSz="914400" rtl="0" eaLnBrk="1" latinLnBrk="0" hangingPunct="1">
              <a:spcBef>
                <a:spcPct val="20000"/>
              </a:spcBef>
              <a:buClr>
                <a:schemeClr val="accent6"/>
              </a:buClr>
              <a:buFont typeface="Wingdings" pitchFamily="2" charset="2"/>
              <a:buNone/>
              <a:defRPr sz="900" kern="1200" spc="100" baseline="0">
                <a:solidFill>
                  <a:schemeClr val="tx2"/>
                </a:solidFill>
                <a:latin typeface="+mn-lt"/>
                <a:ea typeface="+mn-ea"/>
                <a:cs typeface="+mn-cs"/>
              </a:defRPr>
            </a:lvl5pPr>
            <a:lvl6pPr marL="2286000" indent="0" algn="l" defTabSz="914400" rtl="0" eaLnBrk="1" latinLnBrk="0" hangingPunct="1">
              <a:spcBef>
                <a:spcPct val="20000"/>
              </a:spcBef>
              <a:buClr>
                <a:schemeClr val="accent1"/>
              </a:buClr>
              <a:buFont typeface="Wingdings" pitchFamily="2" charset="2"/>
              <a:buNone/>
              <a:defRPr sz="900" kern="1200">
                <a:solidFill>
                  <a:schemeClr val="tx2"/>
                </a:solidFill>
                <a:latin typeface="+mn-lt"/>
                <a:ea typeface="+mn-ea"/>
                <a:cs typeface="+mn-cs"/>
              </a:defRPr>
            </a:lvl6pPr>
            <a:lvl7pPr marL="2743200" indent="0" algn="l" defTabSz="914400" rtl="0" eaLnBrk="1" latinLnBrk="0" hangingPunct="1">
              <a:spcBef>
                <a:spcPct val="20000"/>
              </a:spcBef>
              <a:buClr>
                <a:schemeClr val="accent2"/>
              </a:buClr>
              <a:buFont typeface="Wingdings" pitchFamily="2" charset="2"/>
              <a:buNone/>
              <a:defRPr sz="900" kern="1200">
                <a:solidFill>
                  <a:schemeClr val="tx2"/>
                </a:solidFill>
                <a:latin typeface="+mn-lt"/>
                <a:ea typeface="+mn-ea"/>
                <a:cs typeface="+mn-cs"/>
              </a:defRPr>
            </a:lvl7pPr>
            <a:lvl8pPr marL="3200400" indent="0" algn="l" defTabSz="914400" rtl="0" eaLnBrk="1" latinLnBrk="0" hangingPunct="1">
              <a:spcBef>
                <a:spcPct val="20000"/>
              </a:spcBef>
              <a:buClr>
                <a:schemeClr val="accent3"/>
              </a:buClr>
              <a:buFont typeface="Wingdings" pitchFamily="2" charset="2"/>
              <a:buNone/>
              <a:defRPr sz="900" kern="1200">
                <a:solidFill>
                  <a:schemeClr val="tx2"/>
                </a:solidFill>
                <a:latin typeface="+mn-lt"/>
                <a:ea typeface="+mn-ea"/>
                <a:cs typeface="+mn-cs"/>
              </a:defRPr>
            </a:lvl8pPr>
            <a:lvl9pPr marL="3657600" indent="0" algn="l" defTabSz="914400" rtl="0" eaLnBrk="1" latinLnBrk="0" hangingPunct="1">
              <a:spcBef>
                <a:spcPct val="20000"/>
              </a:spcBef>
              <a:buClr>
                <a:schemeClr val="accent5"/>
              </a:buClr>
              <a:buFont typeface="Wingdings" pitchFamily="2" charset="2"/>
              <a:buNone/>
              <a:defRPr sz="900" kern="1200">
                <a:solidFill>
                  <a:schemeClr val="tx2"/>
                </a:solidFill>
                <a:latin typeface="+mn-lt"/>
                <a:ea typeface="+mn-ea"/>
                <a:cs typeface="+mn-cs"/>
              </a:defRPr>
            </a:lvl9pPr>
          </a:lstStyle>
          <a:p>
            <a:pPr algn="ctr"/>
            <a:r>
              <a:rPr lang="en-US" sz="2400" b="1" spc="0" dirty="0" smtClean="0">
                <a:solidFill>
                  <a:schemeClr val="tx1">
                    <a:lumMod val="75000"/>
                  </a:schemeClr>
                </a:solidFill>
              </a:rPr>
              <a:t>State</a:t>
            </a:r>
            <a:endParaRPr lang="en-US" sz="2400" b="1" spc="0" dirty="0">
              <a:solidFill>
                <a:schemeClr val="tx1">
                  <a:lumMod val="75000"/>
                </a:schemeClr>
              </a:solidFill>
            </a:endParaRPr>
          </a:p>
        </p:txBody>
      </p:sp>
      <p:sp>
        <p:nvSpPr>
          <p:cNvPr id="13" name="Footer Placeholder 3"/>
          <p:cNvSpPr>
            <a:spLocks noGrp="1"/>
          </p:cNvSpPr>
          <p:nvPr>
            <p:ph type="ftr" sz="quarter" idx="3"/>
          </p:nvPr>
        </p:nvSpPr>
        <p:spPr>
          <a:xfrm>
            <a:off x="380999" y="6265545"/>
            <a:ext cx="2895600" cy="365125"/>
          </a:xfrm>
        </p:spPr>
        <p:txBody>
          <a:bodyPr/>
          <a:lstStyle/>
          <a:p>
            <a:fld id="{757A2F4E-5D54-B04B-91BD-7E78EE1FE9FD}" type="slidenum">
              <a:rPr lang="en-US" smtClean="0"/>
              <a:pPr/>
              <a:t>4</a:t>
            </a:fld>
            <a:endParaRPr lang="en-US" dirty="0" smtClean="0"/>
          </a:p>
        </p:txBody>
      </p:sp>
    </p:spTree>
    <p:extLst>
      <p:ext uri="{BB962C8B-B14F-4D97-AF65-F5344CB8AC3E}">
        <p14:creationId xmlns="" xmlns:p14="http://schemas.microsoft.com/office/powerpoint/2010/main" val="19831271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2057400" y="1828800"/>
            <a:ext cx="6934200" cy="44196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Title 1"/>
          <p:cNvSpPr txBox="1">
            <a:spLocks/>
          </p:cNvSpPr>
          <p:nvPr/>
        </p:nvSpPr>
        <p:spPr bwMode="auto">
          <a:xfrm>
            <a:off x="0" y="685800"/>
            <a:ext cx="9144000" cy="990600"/>
          </a:xfrm>
          <a:prstGeom prst="rect">
            <a:avLst/>
          </a:prstGeom>
          <a:noFill/>
          <a:ln w="9525">
            <a:noFill/>
            <a:miter lim="800000"/>
            <a:headEnd/>
            <a:tailEnd/>
          </a:ln>
        </p:spPr>
        <p:txBody>
          <a:bodyPr anchor="ctr"/>
          <a:lstStyle/>
          <a:p>
            <a:pPr algn="ctr" fontAlgn="auto">
              <a:spcBef>
                <a:spcPts val="0"/>
              </a:spcBef>
              <a:spcAft>
                <a:spcPts val="0"/>
              </a:spcAft>
              <a:defRPr/>
            </a:pPr>
            <a:r>
              <a:rPr lang="en-US" sz="2800" b="1" dirty="0">
                <a:latin typeface="+mj-lt"/>
                <a:ea typeface="+mj-ea"/>
                <a:cs typeface="+mj-cs"/>
              </a:rPr>
              <a:t>Colorado’s Standards:</a:t>
            </a:r>
            <a:br>
              <a:rPr lang="en-US" sz="2800" b="1" dirty="0">
                <a:latin typeface="+mj-lt"/>
                <a:ea typeface="+mj-ea"/>
                <a:cs typeface="+mj-cs"/>
              </a:rPr>
            </a:br>
            <a:r>
              <a:rPr lang="en-US" sz="2800" b="1" dirty="0">
                <a:latin typeface="+mj-lt"/>
                <a:ea typeface="+mj-ea"/>
                <a:cs typeface="+mj-cs"/>
              </a:rPr>
              <a:t>The </a:t>
            </a:r>
            <a:r>
              <a:rPr lang="en-US" sz="2800" b="1" dirty="0" smtClean="0">
                <a:latin typeface="+mj-lt"/>
                <a:ea typeface="+mj-ea"/>
                <a:cs typeface="+mj-cs"/>
              </a:rPr>
              <a:t>Ingredients for </a:t>
            </a:r>
            <a:r>
              <a:rPr lang="en-US" sz="2800" b="1" dirty="0">
                <a:latin typeface="+mj-lt"/>
                <a:ea typeface="+mj-ea"/>
                <a:cs typeface="+mj-cs"/>
              </a:rPr>
              <a:t>Educational Transformation</a:t>
            </a:r>
          </a:p>
        </p:txBody>
      </p:sp>
      <p:sp>
        <p:nvSpPr>
          <p:cNvPr id="16388" name="Content Placeholder 2"/>
          <p:cNvSpPr txBox="1">
            <a:spLocks/>
          </p:cNvSpPr>
          <p:nvPr/>
        </p:nvSpPr>
        <p:spPr bwMode="auto">
          <a:xfrm>
            <a:off x="609600" y="2103120"/>
            <a:ext cx="7429500" cy="4145280"/>
          </a:xfrm>
          <a:prstGeom prst="rect">
            <a:avLst/>
          </a:prstGeom>
          <a:solidFill>
            <a:schemeClr val="bg1"/>
          </a:solidFill>
          <a:ln w="28575">
            <a:solidFill>
              <a:schemeClr val="tx1"/>
            </a:solidFill>
            <a:miter lim="800000"/>
            <a:headEnd/>
            <a:tailEnd/>
          </a:ln>
        </p:spPr>
        <p:txBody>
          <a:bodyPr/>
          <a:lstStyle/>
          <a:p>
            <a:pPr>
              <a:defRPr/>
            </a:pPr>
            <a:r>
              <a:rPr lang="en-US" sz="2400" b="1" dirty="0">
                <a:latin typeface="+mj-lt"/>
              </a:rPr>
              <a:t>Focus</a:t>
            </a:r>
          </a:p>
          <a:p>
            <a:pPr lvl="1">
              <a:buFont typeface="Wingdings" pitchFamily="2" charset="2"/>
              <a:buChar char="§"/>
              <a:defRPr/>
            </a:pPr>
            <a:r>
              <a:rPr lang="en-US" sz="2400" dirty="0">
                <a:latin typeface="+mj-lt"/>
              </a:rPr>
              <a:t>Articulated grade level expectations</a:t>
            </a:r>
          </a:p>
          <a:p>
            <a:pPr lvl="1">
              <a:buFont typeface="Wingdings" pitchFamily="2" charset="2"/>
              <a:buChar char="§"/>
              <a:defRPr/>
            </a:pPr>
            <a:r>
              <a:rPr lang="en-US" sz="2400" dirty="0">
                <a:latin typeface="+mj-lt"/>
              </a:rPr>
              <a:t>21st century skills</a:t>
            </a:r>
          </a:p>
          <a:p>
            <a:pPr>
              <a:defRPr/>
            </a:pPr>
            <a:r>
              <a:rPr lang="en-US" sz="2400" b="1" dirty="0">
                <a:latin typeface="+mj-lt"/>
              </a:rPr>
              <a:t>Coherence</a:t>
            </a:r>
          </a:p>
          <a:p>
            <a:pPr lvl="1">
              <a:buFont typeface="Wingdings" pitchFamily="2" charset="2"/>
              <a:buChar char="§"/>
              <a:defRPr/>
            </a:pPr>
            <a:r>
              <a:rPr lang="en-US" sz="2400" dirty="0">
                <a:latin typeface="+mj-lt"/>
              </a:rPr>
              <a:t>Expectations build vertically and horizontally</a:t>
            </a:r>
          </a:p>
          <a:p>
            <a:pPr>
              <a:defRPr/>
            </a:pPr>
            <a:r>
              <a:rPr lang="en-US" sz="2400" b="1" dirty="0">
                <a:latin typeface="+mj-lt"/>
              </a:rPr>
              <a:t>Rigor</a:t>
            </a:r>
          </a:p>
          <a:p>
            <a:pPr lvl="1">
              <a:buFont typeface="Wingdings" pitchFamily="2" charset="2"/>
              <a:buChar char="§"/>
              <a:defRPr/>
            </a:pPr>
            <a:r>
              <a:rPr lang="en-US" sz="2400" dirty="0">
                <a:latin typeface="+mj-lt"/>
              </a:rPr>
              <a:t>Fluency, application, depth of understanding</a:t>
            </a:r>
          </a:p>
          <a:p>
            <a:pPr>
              <a:defRPr/>
            </a:pPr>
            <a:r>
              <a:rPr lang="en-US" sz="2400" b="1" dirty="0">
                <a:latin typeface="+mj-lt"/>
              </a:rPr>
              <a:t>All students, all standards</a:t>
            </a:r>
          </a:p>
          <a:p>
            <a:pPr lvl="1">
              <a:buFont typeface="Wingdings" pitchFamily="2" charset="2"/>
              <a:buChar char="§"/>
              <a:defRPr/>
            </a:pPr>
            <a:r>
              <a:rPr lang="en-US" sz="2400" dirty="0">
                <a:latin typeface="+mj-lt"/>
              </a:rPr>
              <a:t>All content areas</a:t>
            </a:r>
          </a:p>
          <a:p>
            <a:pPr lvl="1">
              <a:buFont typeface="Wingdings" pitchFamily="2" charset="2"/>
              <a:buChar char="§"/>
              <a:defRPr/>
            </a:pPr>
            <a:r>
              <a:rPr lang="en-US" sz="2400" dirty="0">
                <a:latin typeface="+mj-lt"/>
              </a:rPr>
              <a:t>Disciplinary literacy</a:t>
            </a:r>
          </a:p>
        </p:txBody>
      </p:sp>
    </p:spTree>
    <p:extLst>
      <p:ext uri="{BB962C8B-B14F-4D97-AF65-F5344CB8AC3E}">
        <p14:creationId xmlns="" xmlns:p14="http://schemas.microsoft.com/office/powerpoint/2010/main" val="35744723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62400" y="1143000"/>
            <a:ext cx="5457825" cy="4324350"/>
            <a:chOff x="1628775" y="1397000"/>
            <a:chExt cx="5457825" cy="4324350"/>
          </a:xfrm>
        </p:grpSpPr>
        <p:sp>
          <p:nvSpPr>
            <p:cNvPr id="50" name="Isosceles Triangle 49"/>
            <p:cNvSpPr/>
            <p:nvPr/>
          </p:nvSpPr>
          <p:spPr bwMode="auto">
            <a:xfrm rot="7580861">
              <a:off x="3766344" y="1797844"/>
              <a:ext cx="322262" cy="4597400"/>
            </a:xfrm>
            <a:prstGeom prst="triangle">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charset="-128"/>
              </a:endParaRPr>
            </a:p>
          </p:txBody>
        </p:sp>
        <p:sp>
          <p:nvSpPr>
            <p:cNvPr id="51" name="Isosceles Triangle 50"/>
            <p:cNvSpPr/>
            <p:nvPr/>
          </p:nvSpPr>
          <p:spPr bwMode="auto">
            <a:xfrm rot="20412169">
              <a:off x="4635500" y="1397000"/>
              <a:ext cx="436563" cy="4238625"/>
            </a:xfrm>
            <a:prstGeom prst="triangle">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charset="-128"/>
              </a:endParaRPr>
            </a:p>
          </p:txBody>
        </p:sp>
        <p:sp>
          <p:nvSpPr>
            <p:cNvPr id="52" name="Isosceles Triangle 51"/>
            <p:cNvSpPr/>
            <p:nvPr/>
          </p:nvSpPr>
          <p:spPr bwMode="auto">
            <a:xfrm rot="16200000">
              <a:off x="3967956" y="340519"/>
              <a:ext cx="481013" cy="4816475"/>
            </a:xfrm>
            <a:prstGeom prst="triangle">
              <a:avLst>
                <a:gd name="adj" fmla="val 49678"/>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charset="-128"/>
              </a:endParaRPr>
            </a:p>
          </p:txBody>
        </p:sp>
        <p:sp>
          <p:nvSpPr>
            <p:cNvPr id="53" name="Isosceles Triangle 52"/>
            <p:cNvSpPr/>
            <p:nvPr/>
          </p:nvSpPr>
          <p:spPr bwMode="auto">
            <a:xfrm rot="3188757">
              <a:off x="4572001" y="1711325"/>
              <a:ext cx="461962" cy="4567237"/>
            </a:xfrm>
            <a:prstGeom prst="triangle">
              <a:avLst>
                <a:gd name="adj" fmla="val 49678"/>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charset="-128"/>
              </a:endParaRPr>
            </a:p>
          </p:txBody>
        </p:sp>
        <p:sp>
          <p:nvSpPr>
            <p:cNvPr id="54" name="TextBox 14"/>
            <p:cNvSpPr txBox="1">
              <a:spLocks noChangeArrowheads="1"/>
            </p:cNvSpPr>
            <p:nvPr/>
          </p:nvSpPr>
          <p:spPr bwMode="auto">
            <a:xfrm rot="3972660">
              <a:off x="4544219" y="4521299"/>
              <a:ext cx="1616075" cy="307777"/>
            </a:xfrm>
            <a:prstGeom prst="rect">
              <a:avLst/>
            </a:prstGeom>
            <a:noFill/>
            <a:ln w="9525">
              <a:noFill/>
              <a:miter lim="800000"/>
              <a:headEnd/>
              <a:tailEnd/>
            </a:ln>
          </p:spPr>
          <p:txBody>
            <a:bodyPr>
              <a:spAutoFit/>
            </a:bodyPr>
            <a:lstStyle/>
            <a:p>
              <a:r>
                <a:rPr lang="en-US" sz="1400" b="1" dirty="0">
                  <a:solidFill>
                    <a:schemeClr val="bg1"/>
                  </a:solidFill>
                  <a:latin typeface="Verdana" pitchFamily="34" charset="0"/>
                </a:rPr>
                <a:t>Collaboration</a:t>
              </a:r>
            </a:p>
          </p:txBody>
        </p:sp>
        <p:sp>
          <p:nvSpPr>
            <p:cNvPr id="55" name="TextBox 15"/>
            <p:cNvSpPr txBox="1">
              <a:spLocks noChangeArrowheads="1"/>
            </p:cNvSpPr>
            <p:nvPr/>
          </p:nvSpPr>
          <p:spPr bwMode="auto">
            <a:xfrm rot="2162631">
              <a:off x="2138363" y="3270250"/>
              <a:ext cx="1763712" cy="307975"/>
            </a:xfrm>
            <a:prstGeom prst="rect">
              <a:avLst/>
            </a:prstGeom>
            <a:noFill/>
            <a:ln w="9525">
              <a:noFill/>
              <a:miter lim="800000"/>
              <a:headEnd/>
              <a:tailEnd/>
            </a:ln>
          </p:spPr>
          <p:txBody>
            <a:bodyPr>
              <a:spAutoFit/>
            </a:bodyPr>
            <a:lstStyle/>
            <a:p>
              <a:r>
                <a:rPr lang="en-US" sz="1400" b="1" dirty="0">
                  <a:solidFill>
                    <a:schemeClr val="bg1"/>
                  </a:solidFill>
                  <a:latin typeface="Verdana" pitchFamily="34" charset="0"/>
                </a:rPr>
                <a:t>Self Direction</a:t>
              </a:r>
            </a:p>
          </p:txBody>
        </p:sp>
        <p:sp>
          <p:nvSpPr>
            <p:cNvPr id="56" name="TextBox 16"/>
            <p:cNvSpPr txBox="1">
              <a:spLocks noChangeArrowheads="1"/>
            </p:cNvSpPr>
            <p:nvPr/>
          </p:nvSpPr>
          <p:spPr bwMode="auto">
            <a:xfrm rot="19340846">
              <a:off x="2960688" y="4259362"/>
              <a:ext cx="2443162" cy="307777"/>
            </a:xfrm>
            <a:prstGeom prst="rect">
              <a:avLst/>
            </a:prstGeom>
            <a:noFill/>
            <a:ln w="9525">
              <a:noFill/>
              <a:miter lim="800000"/>
              <a:headEnd/>
              <a:tailEnd/>
            </a:ln>
          </p:spPr>
          <p:txBody>
            <a:bodyPr>
              <a:spAutoFit/>
            </a:bodyPr>
            <a:lstStyle/>
            <a:p>
              <a:r>
                <a:rPr lang="en-US" sz="1400" b="1">
                  <a:solidFill>
                    <a:schemeClr val="bg1"/>
                  </a:solidFill>
                  <a:latin typeface="Verdana" pitchFamily="34" charset="0"/>
                </a:rPr>
                <a:t>Information Literacy</a:t>
              </a:r>
            </a:p>
          </p:txBody>
        </p:sp>
        <p:sp>
          <p:nvSpPr>
            <p:cNvPr id="57" name="TextBox 17"/>
            <p:cNvSpPr txBox="1">
              <a:spLocks noChangeArrowheads="1"/>
            </p:cNvSpPr>
            <p:nvPr/>
          </p:nvSpPr>
          <p:spPr bwMode="auto">
            <a:xfrm>
              <a:off x="4572000" y="2570163"/>
              <a:ext cx="1554163" cy="368300"/>
            </a:xfrm>
            <a:prstGeom prst="rect">
              <a:avLst/>
            </a:prstGeom>
            <a:noFill/>
            <a:ln w="9525">
              <a:noFill/>
              <a:miter lim="800000"/>
              <a:headEnd/>
              <a:tailEnd/>
            </a:ln>
          </p:spPr>
          <p:txBody>
            <a:bodyPr>
              <a:spAutoFit/>
            </a:bodyPr>
            <a:lstStyle/>
            <a:p>
              <a:r>
                <a:rPr lang="en-US" b="1" dirty="0">
                  <a:latin typeface="Verdana" pitchFamily="34" charset="0"/>
                </a:rPr>
                <a:t>Invention</a:t>
              </a:r>
            </a:p>
          </p:txBody>
        </p:sp>
        <p:sp>
          <p:nvSpPr>
            <p:cNvPr id="58" name="Isosceles Triangle 57"/>
            <p:cNvSpPr/>
            <p:nvPr/>
          </p:nvSpPr>
          <p:spPr bwMode="auto">
            <a:xfrm rot="11945433">
              <a:off x="3565525" y="1428750"/>
              <a:ext cx="376238" cy="4292600"/>
            </a:xfrm>
            <a:prstGeom prst="triangle">
              <a:avLst/>
            </a:prstGeom>
            <a:solidFill>
              <a:srgbClr val="3D7B4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rgbClr val="FFFFFF"/>
                </a:solidFill>
                <a:ea typeface="ＭＳ Ｐゴシック" charset="-128"/>
              </a:endParaRPr>
            </a:p>
          </p:txBody>
        </p:sp>
        <p:sp>
          <p:nvSpPr>
            <p:cNvPr id="59" name="TextBox 13"/>
            <p:cNvSpPr txBox="1">
              <a:spLocks noChangeArrowheads="1"/>
            </p:cNvSpPr>
            <p:nvPr/>
          </p:nvSpPr>
          <p:spPr bwMode="auto">
            <a:xfrm rot="17254130">
              <a:off x="2947987" y="2505076"/>
              <a:ext cx="2212975" cy="285750"/>
            </a:xfrm>
            <a:prstGeom prst="rect">
              <a:avLst/>
            </a:prstGeom>
            <a:noFill/>
            <a:ln w="9525">
              <a:noFill/>
              <a:miter lim="800000"/>
              <a:headEnd/>
              <a:tailEnd/>
            </a:ln>
          </p:spPr>
          <p:txBody>
            <a:bodyPr>
              <a:spAutoFit/>
            </a:bodyPr>
            <a:lstStyle/>
            <a:p>
              <a:r>
                <a:rPr lang="en-US" sz="1400" b="1" dirty="0">
                  <a:solidFill>
                    <a:schemeClr val="bg1"/>
                  </a:solidFill>
                  <a:latin typeface="Verdana" pitchFamily="34" charset="0"/>
                </a:rPr>
                <a:t>Critical Thinking</a:t>
              </a:r>
            </a:p>
          </p:txBody>
        </p:sp>
      </p:grpSp>
      <p:grpSp>
        <p:nvGrpSpPr>
          <p:cNvPr id="3" name="Group 20"/>
          <p:cNvGrpSpPr>
            <a:grpSpLocks/>
          </p:cNvGrpSpPr>
          <p:nvPr/>
        </p:nvGrpSpPr>
        <p:grpSpPr bwMode="auto">
          <a:xfrm rot="21361064">
            <a:off x="270211" y="2866740"/>
            <a:ext cx="3603811" cy="1323632"/>
            <a:chOff x="653" y="11897"/>
            <a:chExt cx="5977" cy="1050"/>
          </a:xfrm>
        </p:grpSpPr>
        <p:sp>
          <p:nvSpPr>
            <p:cNvPr id="26" name="AutoShape 21"/>
            <p:cNvSpPr>
              <a:spLocks noChangeArrowheads="1"/>
            </p:cNvSpPr>
            <p:nvPr/>
          </p:nvSpPr>
          <p:spPr bwMode="auto">
            <a:xfrm rot="5400000">
              <a:off x="3117" y="9433"/>
              <a:ext cx="1050" cy="5977"/>
            </a:xfrm>
            <a:prstGeom prst="triangle">
              <a:avLst>
                <a:gd name="adj" fmla="val 50000"/>
              </a:avLst>
            </a:prstGeom>
            <a:solidFill>
              <a:srgbClr val="336600"/>
            </a:solidFill>
            <a:ln w="9525">
              <a:solidFill>
                <a:srgbClr val="000000"/>
              </a:solidFill>
              <a:miter lim="800000"/>
              <a:headEnd/>
              <a:tailEnd/>
            </a:ln>
          </p:spPr>
          <p:txBody>
            <a:bodyPr/>
            <a:lstStyle/>
            <a:p>
              <a:pPr defTabSz="457200" fontAlgn="auto">
                <a:spcBef>
                  <a:spcPts val="0"/>
                </a:spcBef>
                <a:spcAft>
                  <a:spcPts val="0"/>
                </a:spcAft>
              </a:pPr>
              <a:endParaRPr lang="en-US">
                <a:solidFill>
                  <a:prstClr val="black"/>
                </a:solidFill>
                <a:latin typeface="Verdana" pitchFamily="34" charset="0"/>
              </a:endParaRPr>
            </a:p>
          </p:txBody>
        </p:sp>
        <p:sp>
          <p:nvSpPr>
            <p:cNvPr id="27" name="Text Box 22"/>
            <p:cNvSpPr txBox="1">
              <a:spLocks noChangeArrowheads="1"/>
            </p:cNvSpPr>
            <p:nvPr/>
          </p:nvSpPr>
          <p:spPr bwMode="auto">
            <a:xfrm>
              <a:off x="658" y="12193"/>
              <a:ext cx="5750" cy="456"/>
            </a:xfrm>
            <a:prstGeom prst="rect">
              <a:avLst/>
            </a:prstGeom>
            <a:noFill/>
            <a:ln w="9525">
              <a:noFill/>
              <a:miter lim="800000"/>
              <a:headEnd/>
              <a:tailEnd/>
            </a:ln>
          </p:spPr>
          <p:txBody>
            <a:bodyPr/>
            <a:lstStyle/>
            <a:p>
              <a:pPr defTabSz="457200" fontAlgn="auto">
                <a:lnSpc>
                  <a:spcPct val="50000"/>
                </a:lnSpc>
                <a:spcBef>
                  <a:spcPts val="0"/>
                </a:spcBef>
                <a:spcAft>
                  <a:spcPts val="1000"/>
                </a:spcAft>
              </a:pPr>
              <a:r>
                <a:rPr lang="en-US" sz="1400" b="1" dirty="0">
                  <a:solidFill>
                    <a:srgbClr val="FFFFFF"/>
                  </a:solidFill>
                  <a:latin typeface="Verdana" pitchFamily="34" charset="0"/>
                </a:rPr>
                <a:t>Critical </a:t>
              </a:r>
              <a:r>
                <a:rPr lang="en-US" sz="1400" b="1" dirty="0" smtClean="0">
                  <a:solidFill>
                    <a:srgbClr val="FFFFFF"/>
                  </a:solidFill>
                  <a:latin typeface="Verdana" pitchFamily="34" charset="0"/>
                </a:rPr>
                <a:t>Thinking</a:t>
              </a:r>
            </a:p>
            <a:p>
              <a:pPr defTabSz="457200" fontAlgn="auto">
                <a:lnSpc>
                  <a:spcPct val="50000"/>
                </a:lnSpc>
                <a:spcBef>
                  <a:spcPts val="0"/>
                </a:spcBef>
                <a:spcAft>
                  <a:spcPts val="1000"/>
                </a:spcAft>
              </a:pPr>
              <a:r>
                <a:rPr lang="en-US" sz="1400" b="1" dirty="0" smtClean="0">
                  <a:solidFill>
                    <a:srgbClr val="FFFFFF"/>
                  </a:solidFill>
                  <a:latin typeface="Verdana" pitchFamily="34" charset="0"/>
                </a:rPr>
                <a:t>“Think Deep, Think Different”</a:t>
              </a:r>
            </a:p>
          </p:txBody>
        </p:sp>
      </p:grpSp>
      <p:grpSp>
        <p:nvGrpSpPr>
          <p:cNvPr id="4" name="Group 14"/>
          <p:cNvGrpSpPr>
            <a:grpSpLocks/>
          </p:cNvGrpSpPr>
          <p:nvPr/>
        </p:nvGrpSpPr>
        <p:grpSpPr bwMode="auto">
          <a:xfrm rot="408953">
            <a:off x="290580" y="1813265"/>
            <a:ext cx="3665811" cy="1262808"/>
            <a:chOff x="479" y="9397"/>
            <a:chExt cx="5977" cy="1050"/>
          </a:xfrm>
        </p:grpSpPr>
        <p:sp>
          <p:nvSpPr>
            <p:cNvPr id="30" name="AutoShape 15"/>
            <p:cNvSpPr>
              <a:spLocks noChangeArrowheads="1"/>
            </p:cNvSpPr>
            <p:nvPr/>
          </p:nvSpPr>
          <p:spPr bwMode="auto">
            <a:xfrm rot="5400000">
              <a:off x="2943" y="6933"/>
              <a:ext cx="1050" cy="5977"/>
            </a:xfrm>
            <a:prstGeom prst="triangle">
              <a:avLst>
                <a:gd name="adj" fmla="val 50000"/>
              </a:avLst>
            </a:prstGeom>
            <a:solidFill>
              <a:srgbClr val="C00000"/>
            </a:solidFill>
            <a:ln w="9525">
              <a:solidFill>
                <a:srgbClr val="000000"/>
              </a:solidFill>
              <a:miter lim="800000"/>
              <a:headEnd/>
              <a:tailEnd/>
            </a:ln>
          </p:spPr>
          <p:txBody>
            <a:bodyPr/>
            <a:lstStyle/>
            <a:p>
              <a:pPr defTabSz="457200" fontAlgn="auto">
                <a:spcBef>
                  <a:spcPts val="0"/>
                </a:spcBef>
                <a:spcAft>
                  <a:spcPts val="0"/>
                </a:spcAft>
              </a:pPr>
              <a:endParaRPr lang="en-US">
                <a:solidFill>
                  <a:prstClr val="black"/>
                </a:solidFill>
                <a:latin typeface="Verdana" pitchFamily="34" charset="0"/>
              </a:endParaRPr>
            </a:p>
          </p:txBody>
        </p:sp>
        <p:sp>
          <p:nvSpPr>
            <p:cNvPr id="31" name="Text Box 16"/>
            <p:cNvSpPr txBox="1">
              <a:spLocks noChangeArrowheads="1"/>
            </p:cNvSpPr>
            <p:nvPr/>
          </p:nvSpPr>
          <p:spPr bwMode="auto">
            <a:xfrm>
              <a:off x="630" y="9602"/>
              <a:ext cx="3716" cy="570"/>
            </a:xfrm>
            <a:prstGeom prst="rect">
              <a:avLst/>
            </a:prstGeom>
            <a:noFill/>
            <a:ln w="9525">
              <a:noFill/>
              <a:miter lim="800000"/>
              <a:headEnd/>
              <a:tailEnd/>
            </a:ln>
          </p:spPr>
          <p:txBody>
            <a:bodyPr/>
            <a:lstStyle/>
            <a:p>
              <a:pPr defTabSz="457200" fontAlgn="auto">
                <a:lnSpc>
                  <a:spcPct val="50000"/>
                </a:lnSpc>
                <a:spcBef>
                  <a:spcPts val="0"/>
                </a:spcBef>
                <a:spcAft>
                  <a:spcPts val="1000"/>
                </a:spcAft>
              </a:pPr>
              <a:r>
                <a:rPr lang="en-US" sz="1400" b="1" dirty="0" smtClean="0">
                  <a:solidFill>
                    <a:srgbClr val="FFFFFF"/>
                  </a:solidFill>
                  <a:latin typeface="Verdana" pitchFamily="34" charset="0"/>
                </a:rPr>
                <a:t>Collaboration</a:t>
              </a:r>
            </a:p>
            <a:p>
              <a:pPr defTabSz="457200" fontAlgn="auto">
                <a:lnSpc>
                  <a:spcPct val="50000"/>
                </a:lnSpc>
                <a:spcBef>
                  <a:spcPts val="0"/>
                </a:spcBef>
                <a:spcAft>
                  <a:spcPts val="1000"/>
                </a:spcAft>
              </a:pPr>
              <a:r>
                <a:rPr lang="en-US" sz="1400" b="1" dirty="0" smtClean="0">
                  <a:solidFill>
                    <a:srgbClr val="FFFFFF"/>
                  </a:solidFill>
                  <a:latin typeface="Verdana" pitchFamily="34" charset="0"/>
                </a:rPr>
                <a:t>“Working Together, </a:t>
              </a:r>
            </a:p>
            <a:p>
              <a:pPr defTabSz="457200" fontAlgn="auto">
                <a:lnSpc>
                  <a:spcPct val="50000"/>
                </a:lnSpc>
                <a:spcBef>
                  <a:spcPts val="0"/>
                </a:spcBef>
                <a:spcAft>
                  <a:spcPts val="1000"/>
                </a:spcAft>
              </a:pPr>
              <a:r>
                <a:rPr lang="en-US" sz="1400" b="1" dirty="0" smtClean="0">
                  <a:solidFill>
                    <a:srgbClr val="FFFFFF"/>
                  </a:solidFill>
                  <a:latin typeface="Verdana" pitchFamily="34" charset="0"/>
                </a:rPr>
                <a:t>Learning Together”</a:t>
              </a:r>
              <a:endParaRPr lang="en-US" dirty="0">
                <a:solidFill>
                  <a:prstClr val="black"/>
                </a:solidFill>
                <a:latin typeface="Verdana" pitchFamily="34" charset="0"/>
              </a:endParaRPr>
            </a:p>
          </p:txBody>
        </p:sp>
      </p:grpSp>
      <p:grpSp>
        <p:nvGrpSpPr>
          <p:cNvPr id="5" name="Group 26"/>
          <p:cNvGrpSpPr>
            <a:grpSpLocks/>
          </p:cNvGrpSpPr>
          <p:nvPr/>
        </p:nvGrpSpPr>
        <p:grpSpPr bwMode="auto">
          <a:xfrm rot="20369536">
            <a:off x="1122019" y="5107760"/>
            <a:ext cx="3670729" cy="979264"/>
            <a:chOff x="600" y="14280"/>
            <a:chExt cx="5977" cy="1050"/>
          </a:xfrm>
        </p:grpSpPr>
        <p:sp>
          <p:nvSpPr>
            <p:cNvPr id="33" name="AutoShape 27"/>
            <p:cNvSpPr>
              <a:spLocks noChangeArrowheads="1"/>
            </p:cNvSpPr>
            <p:nvPr/>
          </p:nvSpPr>
          <p:spPr bwMode="auto">
            <a:xfrm rot="5400000">
              <a:off x="3064" y="11816"/>
              <a:ext cx="1050" cy="5977"/>
            </a:xfrm>
            <a:prstGeom prst="triangle">
              <a:avLst>
                <a:gd name="adj" fmla="val 50000"/>
              </a:avLst>
            </a:prstGeom>
            <a:solidFill>
              <a:srgbClr val="FFC000"/>
            </a:solidFill>
            <a:ln w="9525">
              <a:solidFill>
                <a:srgbClr val="000000"/>
              </a:solidFill>
              <a:miter lim="800000"/>
              <a:headEnd/>
              <a:tailEnd/>
            </a:ln>
          </p:spPr>
          <p:txBody>
            <a:bodyPr/>
            <a:lstStyle/>
            <a:p>
              <a:pPr defTabSz="457200" fontAlgn="auto">
                <a:spcBef>
                  <a:spcPts val="0"/>
                </a:spcBef>
                <a:spcAft>
                  <a:spcPts val="0"/>
                </a:spcAft>
              </a:pPr>
              <a:endParaRPr lang="en-US">
                <a:solidFill>
                  <a:prstClr val="black"/>
                </a:solidFill>
                <a:latin typeface="Verdana" pitchFamily="34" charset="0"/>
              </a:endParaRPr>
            </a:p>
          </p:txBody>
        </p:sp>
        <p:sp>
          <p:nvSpPr>
            <p:cNvPr id="34" name="Text Box 28"/>
            <p:cNvSpPr txBox="1">
              <a:spLocks noChangeArrowheads="1"/>
            </p:cNvSpPr>
            <p:nvPr/>
          </p:nvSpPr>
          <p:spPr bwMode="auto">
            <a:xfrm>
              <a:off x="600" y="14535"/>
              <a:ext cx="3697" cy="570"/>
            </a:xfrm>
            <a:prstGeom prst="rect">
              <a:avLst/>
            </a:prstGeom>
            <a:noFill/>
            <a:ln w="9525">
              <a:noFill/>
              <a:miter lim="800000"/>
              <a:headEnd/>
              <a:tailEnd/>
            </a:ln>
          </p:spPr>
          <p:txBody>
            <a:bodyPr/>
            <a:lstStyle/>
            <a:p>
              <a:pPr defTabSz="457200" fontAlgn="auto">
                <a:lnSpc>
                  <a:spcPct val="50000"/>
                </a:lnSpc>
                <a:spcBef>
                  <a:spcPts val="0"/>
                </a:spcBef>
                <a:spcAft>
                  <a:spcPts val="1000"/>
                </a:spcAft>
              </a:pPr>
              <a:r>
                <a:rPr lang="en-US" sz="1400" b="1" dirty="0" smtClean="0">
                  <a:solidFill>
                    <a:prstClr val="black"/>
                  </a:solidFill>
                  <a:latin typeface="Verdana" pitchFamily="34" charset="0"/>
                </a:rPr>
                <a:t>Invention</a:t>
              </a:r>
            </a:p>
            <a:p>
              <a:pPr defTabSz="457200" fontAlgn="auto">
                <a:lnSpc>
                  <a:spcPct val="50000"/>
                </a:lnSpc>
                <a:spcBef>
                  <a:spcPts val="0"/>
                </a:spcBef>
                <a:spcAft>
                  <a:spcPts val="1000"/>
                </a:spcAft>
              </a:pPr>
              <a:r>
                <a:rPr lang="en-US" sz="1400" b="1" dirty="0" smtClean="0">
                  <a:solidFill>
                    <a:prstClr val="black"/>
                  </a:solidFill>
                  <a:latin typeface="Verdana" pitchFamily="34" charset="0"/>
                </a:rPr>
                <a:t>“Creating Solutions”</a:t>
              </a:r>
              <a:endParaRPr lang="en-US" dirty="0">
                <a:solidFill>
                  <a:prstClr val="black"/>
                </a:solidFill>
                <a:latin typeface="Verdana" pitchFamily="34" charset="0"/>
              </a:endParaRPr>
            </a:p>
          </p:txBody>
        </p:sp>
      </p:grpSp>
      <p:grpSp>
        <p:nvGrpSpPr>
          <p:cNvPr id="6" name="Group 23"/>
          <p:cNvGrpSpPr>
            <a:grpSpLocks/>
          </p:cNvGrpSpPr>
          <p:nvPr/>
        </p:nvGrpSpPr>
        <p:grpSpPr bwMode="auto">
          <a:xfrm rot="20563066">
            <a:off x="539566" y="4024758"/>
            <a:ext cx="3666732" cy="1111740"/>
            <a:chOff x="653" y="13082"/>
            <a:chExt cx="5977" cy="1050"/>
          </a:xfrm>
        </p:grpSpPr>
        <p:sp>
          <p:nvSpPr>
            <p:cNvPr id="36" name="AutoShape 24"/>
            <p:cNvSpPr>
              <a:spLocks noChangeArrowheads="1"/>
            </p:cNvSpPr>
            <p:nvPr/>
          </p:nvSpPr>
          <p:spPr bwMode="auto">
            <a:xfrm rot="5400000">
              <a:off x="3117" y="10618"/>
              <a:ext cx="1050" cy="5977"/>
            </a:xfrm>
            <a:prstGeom prst="triangle">
              <a:avLst>
                <a:gd name="adj" fmla="val 50000"/>
              </a:avLst>
            </a:prstGeom>
            <a:solidFill>
              <a:srgbClr val="7030A0"/>
            </a:solidFill>
            <a:ln w="9525">
              <a:solidFill>
                <a:srgbClr val="000000"/>
              </a:solidFill>
              <a:miter lim="800000"/>
              <a:headEnd/>
              <a:tailEnd/>
            </a:ln>
          </p:spPr>
          <p:txBody>
            <a:bodyPr/>
            <a:lstStyle/>
            <a:p>
              <a:pPr defTabSz="457200" fontAlgn="auto">
                <a:spcBef>
                  <a:spcPts val="0"/>
                </a:spcBef>
                <a:spcAft>
                  <a:spcPts val="0"/>
                </a:spcAft>
              </a:pPr>
              <a:endParaRPr lang="en-US">
                <a:solidFill>
                  <a:prstClr val="black"/>
                </a:solidFill>
                <a:latin typeface="Verdana" pitchFamily="34" charset="0"/>
              </a:endParaRPr>
            </a:p>
          </p:txBody>
        </p:sp>
        <p:sp>
          <p:nvSpPr>
            <p:cNvPr id="37" name="Text Box 25"/>
            <p:cNvSpPr txBox="1">
              <a:spLocks noChangeArrowheads="1"/>
            </p:cNvSpPr>
            <p:nvPr/>
          </p:nvSpPr>
          <p:spPr bwMode="auto">
            <a:xfrm>
              <a:off x="653" y="13337"/>
              <a:ext cx="4227" cy="681"/>
            </a:xfrm>
            <a:prstGeom prst="rect">
              <a:avLst/>
            </a:prstGeom>
            <a:noFill/>
            <a:ln w="9525">
              <a:noFill/>
              <a:miter lim="800000"/>
              <a:headEnd/>
              <a:tailEnd/>
            </a:ln>
          </p:spPr>
          <p:txBody>
            <a:bodyPr/>
            <a:lstStyle/>
            <a:p>
              <a:pPr defTabSz="457200" fontAlgn="auto">
                <a:spcBef>
                  <a:spcPts val="0"/>
                </a:spcBef>
                <a:spcAft>
                  <a:spcPts val="1000"/>
                </a:spcAft>
              </a:pPr>
              <a:r>
                <a:rPr lang="en-US" sz="1400" b="1" dirty="0">
                  <a:solidFill>
                    <a:srgbClr val="FFFFFF"/>
                  </a:solidFill>
                  <a:latin typeface="Verdana" pitchFamily="34" charset="0"/>
                </a:rPr>
                <a:t>Self </a:t>
              </a:r>
              <a:r>
                <a:rPr lang="en-US" sz="1400" b="1" dirty="0" smtClean="0">
                  <a:solidFill>
                    <a:srgbClr val="FFFFFF"/>
                  </a:solidFill>
                  <a:latin typeface="Verdana" pitchFamily="34" charset="0"/>
                </a:rPr>
                <a:t>Direction</a:t>
              </a:r>
            </a:p>
            <a:p>
              <a:pPr defTabSz="457200" fontAlgn="auto">
                <a:lnSpc>
                  <a:spcPct val="50000"/>
                </a:lnSpc>
                <a:spcBef>
                  <a:spcPts val="0"/>
                </a:spcBef>
                <a:spcAft>
                  <a:spcPts val="1000"/>
                </a:spcAft>
              </a:pPr>
              <a:r>
                <a:rPr lang="en-US" sz="1400" b="1" dirty="0" smtClean="0">
                  <a:solidFill>
                    <a:srgbClr val="FFFFFF"/>
                  </a:solidFill>
                  <a:latin typeface="Verdana" pitchFamily="34" charset="0"/>
                </a:rPr>
                <a:t>“</a:t>
              </a:r>
              <a:r>
                <a:rPr lang="en-US" sz="1400" b="1" dirty="0">
                  <a:solidFill>
                    <a:srgbClr val="FFFFFF"/>
                  </a:solidFill>
                  <a:latin typeface="Verdana" pitchFamily="34" charset="0"/>
                </a:rPr>
                <a:t>Own</a:t>
              </a:r>
              <a:r>
                <a:rPr lang="en-US" sz="1400" b="1" dirty="0" smtClean="0">
                  <a:solidFill>
                    <a:srgbClr val="FFFFFF"/>
                  </a:solidFill>
                  <a:latin typeface="Verdana" pitchFamily="34" charset="0"/>
                </a:rPr>
                <a:t> Your </a:t>
              </a:r>
              <a:r>
                <a:rPr lang="en-US" sz="1400" b="1" dirty="0">
                  <a:solidFill>
                    <a:srgbClr val="FFFFFF"/>
                  </a:solidFill>
                  <a:latin typeface="Verdana" pitchFamily="34" charset="0"/>
                </a:rPr>
                <a:t>Learning”</a:t>
              </a:r>
              <a:endParaRPr lang="en-US" sz="1400" dirty="0">
                <a:solidFill>
                  <a:prstClr val="black"/>
                </a:solidFill>
                <a:latin typeface="Verdana" pitchFamily="34" charset="0"/>
              </a:endParaRPr>
            </a:p>
            <a:p>
              <a:pPr defTabSz="457200" fontAlgn="auto">
                <a:spcBef>
                  <a:spcPts val="0"/>
                </a:spcBef>
                <a:spcAft>
                  <a:spcPts val="1000"/>
                </a:spcAft>
              </a:pPr>
              <a:endParaRPr lang="en-US" dirty="0">
                <a:solidFill>
                  <a:prstClr val="black"/>
                </a:solidFill>
                <a:latin typeface="Verdana" pitchFamily="34" charset="0"/>
              </a:endParaRPr>
            </a:p>
          </p:txBody>
        </p:sp>
      </p:grpSp>
      <p:grpSp>
        <p:nvGrpSpPr>
          <p:cNvPr id="7" name="Group 17"/>
          <p:cNvGrpSpPr>
            <a:grpSpLocks/>
          </p:cNvGrpSpPr>
          <p:nvPr/>
        </p:nvGrpSpPr>
        <p:grpSpPr bwMode="auto">
          <a:xfrm rot="1306469">
            <a:off x="604924" y="1048949"/>
            <a:ext cx="3816608" cy="1119701"/>
            <a:chOff x="623" y="10622"/>
            <a:chExt cx="5977" cy="1050"/>
          </a:xfrm>
        </p:grpSpPr>
        <p:sp>
          <p:nvSpPr>
            <p:cNvPr id="40" name="AutoShape 18"/>
            <p:cNvSpPr>
              <a:spLocks noChangeArrowheads="1"/>
            </p:cNvSpPr>
            <p:nvPr/>
          </p:nvSpPr>
          <p:spPr bwMode="auto">
            <a:xfrm rot="5400000">
              <a:off x="3087" y="8158"/>
              <a:ext cx="1050" cy="5977"/>
            </a:xfrm>
            <a:prstGeom prst="triangle">
              <a:avLst>
                <a:gd name="adj" fmla="val 50000"/>
              </a:avLst>
            </a:prstGeom>
            <a:solidFill>
              <a:schemeClr val="accent1">
                <a:lumMod val="50000"/>
              </a:schemeClr>
            </a:solidFill>
            <a:ln w="9525">
              <a:solidFill>
                <a:srgbClr val="000000"/>
              </a:solidFill>
              <a:miter lim="800000"/>
              <a:headEnd/>
              <a:tailEnd/>
            </a:ln>
          </p:spPr>
          <p:txBody>
            <a:bodyPr/>
            <a:lstStyle/>
            <a:p>
              <a:pPr defTabSz="457200" fontAlgn="auto">
                <a:spcBef>
                  <a:spcPts val="0"/>
                </a:spcBef>
                <a:spcAft>
                  <a:spcPts val="0"/>
                </a:spcAft>
              </a:pPr>
              <a:endParaRPr lang="en-US">
                <a:solidFill>
                  <a:prstClr val="black"/>
                </a:solidFill>
                <a:latin typeface="Verdana" pitchFamily="34" charset="0"/>
              </a:endParaRPr>
            </a:p>
          </p:txBody>
        </p:sp>
        <p:sp>
          <p:nvSpPr>
            <p:cNvPr id="41" name="Text Box 19"/>
            <p:cNvSpPr txBox="1">
              <a:spLocks noChangeArrowheads="1"/>
            </p:cNvSpPr>
            <p:nvPr/>
          </p:nvSpPr>
          <p:spPr bwMode="auto">
            <a:xfrm>
              <a:off x="683" y="10932"/>
              <a:ext cx="3990" cy="570"/>
            </a:xfrm>
            <a:prstGeom prst="rect">
              <a:avLst/>
            </a:prstGeom>
            <a:noFill/>
            <a:ln w="9525">
              <a:noFill/>
              <a:miter lim="800000"/>
              <a:headEnd/>
              <a:tailEnd/>
            </a:ln>
          </p:spPr>
          <p:txBody>
            <a:bodyPr/>
            <a:lstStyle/>
            <a:p>
              <a:pPr defTabSz="457200" fontAlgn="auto">
                <a:lnSpc>
                  <a:spcPct val="50000"/>
                </a:lnSpc>
                <a:spcBef>
                  <a:spcPts val="0"/>
                </a:spcBef>
                <a:spcAft>
                  <a:spcPts val="1000"/>
                </a:spcAft>
              </a:pPr>
              <a:r>
                <a:rPr lang="en-US" sz="1400" b="1" dirty="0">
                  <a:solidFill>
                    <a:srgbClr val="FFFFFF"/>
                  </a:solidFill>
                  <a:latin typeface="Verdana" pitchFamily="34" charset="0"/>
                </a:rPr>
                <a:t>Information </a:t>
              </a:r>
              <a:r>
                <a:rPr lang="en-US" sz="1400" b="1" dirty="0" smtClean="0">
                  <a:solidFill>
                    <a:srgbClr val="FFFFFF"/>
                  </a:solidFill>
                  <a:latin typeface="Verdana" pitchFamily="34" charset="0"/>
                </a:rPr>
                <a:t>Literacy</a:t>
              </a:r>
              <a:endParaRPr lang="en-US" sz="1400" b="1" dirty="0">
                <a:solidFill>
                  <a:srgbClr val="FFFFFF"/>
                </a:solidFill>
                <a:latin typeface="Verdana" pitchFamily="34" charset="0"/>
              </a:endParaRPr>
            </a:p>
            <a:p>
              <a:pPr defTabSz="457200" fontAlgn="auto">
                <a:lnSpc>
                  <a:spcPct val="50000"/>
                </a:lnSpc>
                <a:spcBef>
                  <a:spcPts val="0"/>
                </a:spcBef>
                <a:spcAft>
                  <a:spcPts val="1000"/>
                </a:spcAft>
              </a:pPr>
              <a:r>
                <a:rPr lang="en-US" sz="1400" b="1" dirty="0" smtClean="0">
                  <a:solidFill>
                    <a:srgbClr val="FFFFFF"/>
                  </a:solidFill>
                  <a:latin typeface="Verdana" pitchFamily="34" charset="0"/>
                </a:rPr>
                <a:t>“Untangling the Web”</a:t>
              </a:r>
              <a:endParaRPr lang="en-US" dirty="0">
                <a:solidFill>
                  <a:prstClr val="black"/>
                </a:solidFill>
                <a:latin typeface="Verdana" pitchFamily="34" charset="0"/>
              </a:endParaRPr>
            </a:p>
          </p:txBody>
        </p:sp>
      </p:grpSp>
      <p:sp>
        <p:nvSpPr>
          <p:cNvPr id="60" name="Title 1"/>
          <p:cNvSpPr>
            <a:spLocks noGrp="1"/>
          </p:cNvSpPr>
          <p:nvPr>
            <p:ph type="title"/>
          </p:nvPr>
        </p:nvSpPr>
        <p:spPr>
          <a:xfrm>
            <a:off x="914400" y="609600"/>
            <a:ext cx="8229600" cy="762000"/>
          </a:xfrm>
        </p:spPr>
        <p:txBody>
          <a:bodyPr/>
          <a:lstStyle/>
          <a:p>
            <a:r>
              <a:rPr lang="en-US" sz="3600" b="1" dirty="0" smtClean="0"/>
              <a:t>21</a:t>
            </a:r>
            <a:r>
              <a:rPr lang="en-US" sz="3600" b="1" baseline="30000" dirty="0" smtClean="0"/>
              <a:t>st</a:t>
            </a:r>
            <a:r>
              <a:rPr lang="en-US" sz="3600" b="1" dirty="0" smtClean="0"/>
              <a:t> Century Skills</a:t>
            </a:r>
          </a:p>
        </p:txBody>
      </p:sp>
    </p:spTree>
    <p:extLst>
      <p:ext uri="{BB962C8B-B14F-4D97-AF65-F5344CB8AC3E}">
        <p14:creationId xmlns="" xmlns:p14="http://schemas.microsoft.com/office/powerpoint/2010/main" val="57249914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Pentagon 18"/>
          <p:cNvSpPr/>
          <p:nvPr/>
        </p:nvSpPr>
        <p:spPr>
          <a:xfrm rot="16200000">
            <a:off x="6477000" y="3733800"/>
            <a:ext cx="685800" cy="4343400"/>
          </a:xfrm>
          <a:prstGeom prst="homePlate">
            <a:avLst/>
          </a:prstGeom>
          <a:solidFill>
            <a:srgbClr val="FF5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8" name="Pentagon 17"/>
          <p:cNvSpPr/>
          <p:nvPr/>
        </p:nvSpPr>
        <p:spPr>
          <a:xfrm rot="16200000">
            <a:off x="6400800" y="2971800"/>
            <a:ext cx="533400" cy="4191000"/>
          </a:xfrm>
          <a:prstGeom prst="homePlate">
            <a:avLst/>
          </a:prstGeom>
          <a:solidFill>
            <a:srgbClr val="3333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graphicFrame>
        <p:nvGraphicFramePr>
          <p:cNvPr id="3" name="Content Placeholder 2"/>
          <p:cNvGraphicFramePr>
            <a:graphicFrameLocks noGrp="1"/>
          </p:cNvGraphicFramePr>
          <p:nvPr>
            <p:ph/>
          </p:nvPr>
        </p:nvGraphicFramePr>
        <p:xfrm>
          <a:off x="0" y="533400"/>
          <a:ext cx="9144000" cy="5642441"/>
        </p:xfrm>
        <a:graphic>
          <a:graphicData uri="http://schemas.openxmlformats.org/drawingml/2006/table">
            <a:tbl>
              <a:tblPr/>
              <a:tblGrid>
                <a:gridCol w="3398655"/>
                <a:gridCol w="5745345"/>
              </a:tblGrid>
              <a:tr h="151689">
                <a:tc gridSpan="2">
                  <a:txBody>
                    <a:bodyPr/>
                    <a:lstStyle/>
                    <a:p>
                      <a:pPr marL="0" marR="0" algn="ctr">
                        <a:spcBef>
                          <a:spcPts val="0"/>
                        </a:spcBef>
                        <a:spcAft>
                          <a:spcPts val="0"/>
                        </a:spcAft>
                      </a:pPr>
                      <a:endParaRPr lang="en-US" sz="800" dirty="0">
                        <a:latin typeface="Times New Roman"/>
                        <a:ea typeface="Times New Roman"/>
                      </a:endParaRPr>
                    </a:p>
                  </a:txBody>
                  <a:tcPr marL="47501" marR="47501" marT="0" marB="0">
                    <a:lnL>
                      <a:noFill/>
                    </a:lnL>
                    <a:lnR>
                      <a:noFill/>
                    </a:lnR>
                    <a:lnT>
                      <a:noFill/>
                    </a:lnT>
                    <a:lnB>
                      <a:noFill/>
                    </a:lnB>
                    <a:solidFill>
                      <a:srgbClr val="FFFFFF"/>
                    </a:solidFill>
                  </a:tcPr>
                </a:tc>
                <a:tc hMerge="1">
                  <a:txBody>
                    <a:bodyPr/>
                    <a:lstStyle/>
                    <a:p>
                      <a:endParaRPr lang="en-US"/>
                    </a:p>
                  </a:txBody>
                  <a:tcPr/>
                </a:tc>
              </a:tr>
              <a:tr h="341300">
                <a:tc gridSpan="2">
                  <a:txBody>
                    <a:bodyPr/>
                    <a:lstStyle/>
                    <a:p>
                      <a:pPr marL="0" marR="0">
                        <a:spcBef>
                          <a:spcPts val="0"/>
                        </a:spcBef>
                        <a:spcAft>
                          <a:spcPts val="0"/>
                        </a:spcAft>
                      </a:pPr>
                      <a:r>
                        <a:rPr lang="en-US" sz="1800" b="1" dirty="0">
                          <a:latin typeface="Verdana"/>
                          <a:ea typeface="Times New Roman"/>
                        </a:rPr>
                        <a:t>Content </a:t>
                      </a:r>
                      <a:r>
                        <a:rPr lang="en-US" sz="1800" b="1" dirty="0" smtClean="0">
                          <a:latin typeface="Verdana"/>
                          <a:ea typeface="Times New Roman"/>
                        </a:rPr>
                        <a:t>Area</a:t>
                      </a:r>
                      <a:endParaRPr lang="en-US" sz="1800" dirty="0">
                        <a:latin typeface="Times New Roman"/>
                        <a:ea typeface="Times New Roman"/>
                      </a:endParaRPr>
                    </a:p>
                  </a:txBody>
                  <a:tcPr marL="47501" marR="47501" marT="0" marB="0">
                    <a:lnL>
                      <a:noFill/>
                    </a:lnL>
                    <a:lnR>
                      <a:noFill/>
                    </a:lnR>
                    <a:lnT>
                      <a:noFill/>
                    </a:lnT>
                    <a:lnB>
                      <a:noFill/>
                    </a:lnB>
                    <a:solidFill>
                      <a:srgbClr val="FFFFFF"/>
                    </a:solidFill>
                  </a:tcPr>
                </a:tc>
                <a:tc hMerge="1">
                  <a:txBody>
                    <a:bodyPr/>
                    <a:lstStyle/>
                    <a:p>
                      <a:endParaRPr lang="en-US"/>
                    </a:p>
                  </a:txBody>
                  <a:tcPr/>
                </a:tc>
              </a:tr>
              <a:tr h="341300">
                <a:tc gridSpan="2">
                  <a:txBody>
                    <a:bodyPr/>
                    <a:lstStyle/>
                    <a:p>
                      <a:pPr marL="0" marR="0">
                        <a:spcBef>
                          <a:spcPts val="0"/>
                        </a:spcBef>
                        <a:spcAft>
                          <a:spcPts val="0"/>
                        </a:spcAft>
                      </a:pPr>
                      <a:r>
                        <a:rPr lang="en-US" sz="1800" b="1" dirty="0">
                          <a:latin typeface="Verdana"/>
                          <a:ea typeface="Times New Roman"/>
                        </a:rPr>
                        <a:t>Standard</a:t>
                      </a:r>
                      <a:r>
                        <a:rPr lang="en-US" sz="1800" b="1" dirty="0" smtClean="0">
                          <a:latin typeface="Verdana"/>
                          <a:ea typeface="Times New Roman"/>
                        </a:rPr>
                        <a:t>:</a:t>
                      </a:r>
                      <a:endParaRPr lang="en-US" sz="1200" dirty="0">
                        <a:latin typeface="Times New Roman"/>
                        <a:ea typeface="Times New Roman"/>
                      </a:endParaRPr>
                    </a:p>
                  </a:txBody>
                  <a:tcPr marL="47501" marR="47501" marT="0" marB="0">
                    <a:lnL>
                      <a:noFill/>
                    </a:lnL>
                    <a:lnR>
                      <a:noFill/>
                    </a:lnR>
                    <a:lnT>
                      <a:noFill/>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620500">
                <a:tc gridSpan="2">
                  <a:txBody>
                    <a:bodyPr/>
                    <a:lstStyle/>
                    <a:p>
                      <a:pPr marL="0" marR="0">
                        <a:spcBef>
                          <a:spcPts val="0"/>
                        </a:spcBef>
                        <a:spcAft>
                          <a:spcPts val="0"/>
                        </a:spcAft>
                      </a:pPr>
                      <a:r>
                        <a:rPr lang="en-US" sz="1800" b="1" dirty="0">
                          <a:latin typeface="Verdana"/>
                          <a:ea typeface="Times New Roman"/>
                        </a:rPr>
                        <a:t>Prepared Graduates</a:t>
                      </a:r>
                      <a:r>
                        <a:rPr lang="en-US" sz="1800" b="1" dirty="0" smtClean="0">
                          <a:latin typeface="Verdana"/>
                          <a:ea typeface="Times New Roman"/>
                        </a:rPr>
                        <a:t>:</a:t>
                      </a:r>
                      <a:endParaRPr lang="en-US" sz="1800" dirty="0">
                        <a:latin typeface="Times New Roman"/>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hMerge="1">
                  <a:txBody>
                    <a:bodyPr/>
                    <a:lstStyle/>
                    <a:p>
                      <a:endParaRPr lang="en-US"/>
                    </a:p>
                  </a:txBody>
                  <a:tcPr/>
                </a:tc>
              </a:tr>
              <a:tr h="74691">
                <a:tc gridSpan="2">
                  <a:txBody>
                    <a:bodyPr/>
                    <a:lstStyle/>
                    <a:p>
                      <a:pPr marL="0" marR="0">
                        <a:spcBef>
                          <a:spcPts val="0"/>
                        </a:spcBef>
                        <a:spcAft>
                          <a:spcPts val="0"/>
                        </a:spcAft>
                      </a:pPr>
                      <a:endParaRPr lang="en-US" sz="100" dirty="0">
                        <a:latin typeface="Verdana"/>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0000"/>
                    </a:solidFill>
                  </a:tcPr>
                </a:tc>
                <a:tc hMerge="1">
                  <a:txBody>
                    <a:bodyPr/>
                    <a:lstStyle/>
                    <a:p>
                      <a:endParaRPr lang="en-US"/>
                    </a:p>
                  </a:txBody>
                  <a:tcPr/>
                </a:tc>
              </a:tr>
              <a:tr h="341300">
                <a:tc gridSpan="2">
                  <a:txBody>
                    <a:bodyPr/>
                    <a:lstStyle/>
                    <a:p>
                      <a:pPr marL="0" marR="0">
                        <a:spcBef>
                          <a:spcPts val="0"/>
                        </a:spcBef>
                        <a:spcAft>
                          <a:spcPts val="0"/>
                        </a:spcAft>
                      </a:pPr>
                      <a:r>
                        <a:rPr lang="en-US" sz="1800" b="1" dirty="0">
                          <a:latin typeface="Verdana"/>
                          <a:ea typeface="Times New Roman"/>
                        </a:rPr>
                        <a:t>High School and Grade Level Expectations</a:t>
                      </a:r>
                      <a:endParaRPr lang="en-US" sz="1800" dirty="0">
                        <a:latin typeface="Times New Roman"/>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491420">
                <a:tc gridSpan="2">
                  <a:txBody>
                    <a:bodyPr/>
                    <a:lstStyle/>
                    <a:p>
                      <a:pPr marL="0" marR="0">
                        <a:spcBef>
                          <a:spcPts val="0"/>
                        </a:spcBef>
                        <a:spcAft>
                          <a:spcPts val="0"/>
                        </a:spcAft>
                      </a:pPr>
                      <a:endParaRPr lang="en-US" sz="1200" b="1" dirty="0" smtClean="0">
                        <a:latin typeface="Verdana"/>
                        <a:ea typeface="Times New Roman"/>
                      </a:endParaRPr>
                    </a:p>
                    <a:p>
                      <a:pPr marL="0" marR="0">
                        <a:spcBef>
                          <a:spcPts val="0"/>
                        </a:spcBef>
                        <a:spcAft>
                          <a:spcPts val="0"/>
                        </a:spcAft>
                      </a:pPr>
                      <a:r>
                        <a:rPr lang="en-US" sz="1200" b="1" dirty="0" smtClean="0">
                          <a:latin typeface="Verdana"/>
                          <a:ea typeface="Times New Roman"/>
                        </a:rPr>
                        <a:t>Concepts </a:t>
                      </a:r>
                      <a:r>
                        <a:rPr lang="en-US" sz="1200" b="1" dirty="0">
                          <a:latin typeface="Verdana"/>
                          <a:ea typeface="Times New Roman"/>
                        </a:rPr>
                        <a:t>and skills students master:</a:t>
                      </a:r>
                      <a:endParaRPr lang="en-US" sz="1200" dirty="0">
                        <a:latin typeface="Times New Roman"/>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hMerge="1">
                  <a:txBody>
                    <a:bodyPr/>
                    <a:lstStyle/>
                    <a:p>
                      <a:endParaRPr lang="en-US"/>
                    </a:p>
                  </a:txBody>
                  <a:tcPr/>
                </a:tc>
              </a:tr>
              <a:tr h="682600">
                <a:tc>
                  <a:txBody>
                    <a:bodyPr/>
                    <a:lstStyle/>
                    <a:p>
                      <a:pPr marL="0" marR="0">
                        <a:spcBef>
                          <a:spcPts val="0"/>
                        </a:spcBef>
                        <a:spcAft>
                          <a:spcPts val="0"/>
                        </a:spcAft>
                      </a:pPr>
                      <a:r>
                        <a:rPr lang="en-US" sz="1800" b="1" dirty="0">
                          <a:latin typeface="Verdana"/>
                          <a:ea typeface="Times New Roman"/>
                        </a:rPr>
                        <a:t>Evidence Outcomes</a:t>
                      </a:r>
                      <a:endParaRPr lang="en-US" sz="1800" dirty="0">
                        <a:latin typeface="Times New Roman"/>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20">
                      <a:fgClr>
                        <a:srgbClr val="FFFFFF"/>
                      </a:fgClr>
                      <a:bgClr>
                        <a:srgbClr val="D9D9D9"/>
                      </a:bgClr>
                    </a:pattFill>
                  </a:tcPr>
                </a:tc>
                <a:tc>
                  <a:txBody>
                    <a:bodyPr/>
                    <a:lstStyle/>
                    <a:p>
                      <a:pPr marL="0" marR="0">
                        <a:spcBef>
                          <a:spcPts val="0"/>
                        </a:spcBef>
                        <a:spcAft>
                          <a:spcPts val="0"/>
                        </a:spcAft>
                      </a:pPr>
                      <a:r>
                        <a:rPr lang="en-US" sz="1800" b="1" dirty="0">
                          <a:latin typeface="Verdana"/>
                          <a:ea typeface="Times New Roman"/>
                        </a:rPr>
                        <a:t>21</a:t>
                      </a:r>
                      <a:r>
                        <a:rPr lang="en-US" sz="1800" b="1" baseline="30000" dirty="0">
                          <a:latin typeface="Verdana"/>
                          <a:ea typeface="Times New Roman"/>
                        </a:rPr>
                        <a:t>st</a:t>
                      </a:r>
                      <a:r>
                        <a:rPr lang="en-US" sz="1800" b="1" dirty="0">
                          <a:latin typeface="Verdana"/>
                          <a:ea typeface="Times New Roman"/>
                        </a:rPr>
                        <a:t> Century Skills and Readiness Competencies</a:t>
                      </a:r>
                      <a:endParaRPr lang="en-US" sz="1800" dirty="0">
                        <a:latin typeface="Times New Roman"/>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pattFill prst="pct20">
                      <a:fgClr>
                        <a:srgbClr val="FFFFFF"/>
                      </a:fgClr>
                      <a:bgClr>
                        <a:srgbClr val="D9D9D9"/>
                      </a:bgClr>
                    </a:pattFill>
                  </a:tcPr>
                </a:tc>
              </a:tr>
              <a:tr h="931475">
                <a:tc rowSpan="3">
                  <a:txBody>
                    <a:bodyPr/>
                    <a:lstStyle/>
                    <a:p>
                      <a:pPr marL="0" marR="0">
                        <a:spcBef>
                          <a:spcPts val="0"/>
                        </a:spcBef>
                        <a:spcAft>
                          <a:spcPts val="0"/>
                        </a:spcAft>
                      </a:pPr>
                      <a:r>
                        <a:rPr lang="en-US" sz="1200" b="1" dirty="0">
                          <a:latin typeface="Verdana"/>
                          <a:ea typeface="Times New Roman"/>
                        </a:rPr>
                        <a:t>Students can</a:t>
                      </a:r>
                      <a:r>
                        <a:rPr lang="en-US" sz="1200" b="1" dirty="0" smtClean="0">
                          <a:latin typeface="Verdana"/>
                          <a:ea typeface="Times New Roman"/>
                        </a:rPr>
                        <a:t>:</a:t>
                      </a:r>
                      <a:endParaRPr lang="en-US" sz="1200" dirty="0">
                        <a:latin typeface="Times New Roman"/>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spcBef>
                          <a:spcPts val="0"/>
                        </a:spcBef>
                        <a:spcAft>
                          <a:spcPts val="0"/>
                        </a:spcAft>
                      </a:pPr>
                      <a:r>
                        <a:rPr lang="en-US" sz="1800" b="1" dirty="0">
                          <a:latin typeface="Verdana"/>
                          <a:ea typeface="Times New Roman"/>
                          <a:cs typeface="Arial"/>
                        </a:rPr>
                        <a:t>Inquiry </a:t>
                      </a:r>
                      <a:r>
                        <a:rPr lang="en-US" sz="1800" b="1" dirty="0" smtClean="0">
                          <a:latin typeface="Verdana"/>
                          <a:ea typeface="Times New Roman"/>
                          <a:cs typeface="Arial"/>
                        </a:rPr>
                        <a:t>Questions</a:t>
                      </a:r>
                      <a:r>
                        <a:rPr lang="en-US" sz="1800" b="1" dirty="0">
                          <a:latin typeface="Verdana"/>
                          <a:ea typeface="Times New Roman"/>
                          <a:cs typeface="Arial"/>
                        </a:rPr>
                        <a:t>:</a:t>
                      </a:r>
                      <a:r>
                        <a:rPr lang="en-US" sz="1800" dirty="0">
                          <a:latin typeface="Verdana"/>
                          <a:ea typeface="Times New Roman"/>
                          <a:cs typeface="Arial"/>
                        </a:rPr>
                        <a:t> </a:t>
                      </a:r>
                      <a:endParaRPr lang="en-US" sz="1800" dirty="0">
                        <a:latin typeface="Times New Roman"/>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3083">
                <a:tc vMerge="1">
                  <a:txBody>
                    <a:bodyPr/>
                    <a:lstStyle/>
                    <a:p>
                      <a:endParaRPr lang="en-US"/>
                    </a:p>
                  </a:txBody>
                  <a:tcPr/>
                </a:tc>
                <a:tc>
                  <a:txBody>
                    <a:bodyPr/>
                    <a:lstStyle/>
                    <a:p>
                      <a:pPr marL="0" marR="0">
                        <a:spcBef>
                          <a:spcPts val="0"/>
                        </a:spcBef>
                        <a:spcAft>
                          <a:spcPts val="0"/>
                        </a:spcAft>
                      </a:pPr>
                      <a:r>
                        <a:rPr lang="en-US" sz="1800" b="1" dirty="0">
                          <a:latin typeface="Verdana"/>
                          <a:ea typeface="Times New Roman"/>
                          <a:cs typeface="Arial"/>
                        </a:rPr>
                        <a:t>Relevance and Application</a:t>
                      </a:r>
                      <a:r>
                        <a:rPr lang="en-US" sz="1800" b="1" dirty="0" smtClean="0">
                          <a:latin typeface="Verdana"/>
                          <a:ea typeface="Times New Roman"/>
                          <a:cs typeface="Arial"/>
                        </a:rPr>
                        <a:t>:</a:t>
                      </a:r>
                    </a:p>
                    <a:p>
                      <a:pPr marL="0" marR="0">
                        <a:spcBef>
                          <a:spcPts val="0"/>
                        </a:spcBef>
                        <a:spcAft>
                          <a:spcPts val="0"/>
                        </a:spcAft>
                      </a:pPr>
                      <a:endParaRPr lang="en-US" sz="1800" dirty="0">
                        <a:latin typeface="Times New Roman"/>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33083">
                <a:tc vMerge="1">
                  <a:txBody>
                    <a:bodyPr/>
                    <a:lstStyle/>
                    <a:p>
                      <a:endParaRPr lang="en-US"/>
                    </a:p>
                  </a:txBody>
                  <a:tcPr/>
                </a:tc>
                <a:tc>
                  <a:txBody>
                    <a:bodyPr/>
                    <a:lstStyle/>
                    <a:p>
                      <a:pPr marL="0" marR="0">
                        <a:spcBef>
                          <a:spcPts val="0"/>
                        </a:spcBef>
                        <a:spcAft>
                          <a:spcPts val="0"/>
                        </a:spcAft>
                      </a:pPr>
                      <a:r>
                        <a:rPr lang="en-US" sz="1800" b="1" dirty="0">
                          <a:latin typeface="Verdana"/>
                          <a:ea typeface="Times New Roman"/>
                          <a:cs typeface="Arial"/>
                        </a:rPr>
                        <a:t>Nature of the Discipline</a:t>
                      </a:r>
                      <a:r>
                        <a:rPr lang="en-US" sz="1800" b="1" dirty="0" smtClean="0">
                          <a:latin typeface="Verdana"/>
                          <a:ea typeface="Times New Roman"/>
                          <a:cs typeface="Arial"/>
                        </a:rPr>
                        <a:t>:</a:t>
                      </a:r>
                      <a:endParaRPr lang="en-US" sz="1800" dirty="0">
                        <a:latin typeface="Times New Roman"/>
                        <a:ea typeface="Times New Roman"/>
                      </a:endParaRPr>
                    </a:p>
                  </a:txBody>
                  <a:tcPr marL="47501" marR="4750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Pentagon 11"/>
          <p:cNvSpPr/>
          <p:nvPr/>
        </p:nvSpPr>
        <p:spPr>
          <a:xfrm rot="10800000">
            <a:off x="3505200" y="2473325"/>
            <a:ext cx="5638800" cy="346075"/>
          </a:xfrm>
          <a:prstGeom prst="homePlat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565" name="TextBox 12"/>
          <p:cNvSpPr txBox="1">
            <a:spLocks noChangeArrowheads="1"/>
          </p:cNvSpPr>
          <p:nvPr/>
        </p:nvSpPr>
        <p:spPr bwMode="auto">
          <a:xfrm>
            <a:off x="3627438" y="2514600"/>
            <a:ext cx="5516562" cy="307975"/>
          </a:xfrm>
          <a:prstGeom prst="rect">
            <a:avLst/>
          </a:prstGeom>
          <a:noFill/>
          <a:ln w="9525">
            <a:noFill/>
            <a:miter lim="800000"/>
            <a:headEnd/>
            <a:tailEnd/>
          </a:ln>
        </p:spPr>
        <p:txBody>
          <a:bodyPr wrap="none">
            <a:spAutoFit/>
          </a:bodyPr>
          <a:lstStyle/>
          <a:p>
            <a:r>
              <a:rPr lang="en-US" sz="1400" b="1" dirty="0">
                <a:latin typeface="Verdana" pitchFamily="34" charset="0"/>
              </a:rPr>
              <a:t>Concepts &amp; skills indicating progress to PGC mastery</a:t>
            </a:r>
          </a:p>
        </p:txBody>
      </p:sp>
      <p:sp>
        <p:nvSpPr>
          <p:cNvPr id="14" name="Pentagon 13"/>
          <p:cNvSpPr/>
          <p:nvPr/>
        </p:nvSpPr>
        <p:spPr>
          <a:xfrm rot="16200000">
            <a:off x="609600" y="3810000"/>
            <a:ext cx="2514600" cy="2209800"/>
          </a:xfrm>
          <a:prstGeom prst="homePlate">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567" name="TextBox 14"/>
          <p:cNvSpPr txBox="1">
            <a:spLocks noChangeArrowheads="1"/>
          </p:cNvSpPr>
          <p:nvPr/>
        </p:nvSpPr>
        <p:spPr bwMode="auto">
          <a:xfrm>
            <a:off x="990600" y="4419600"/>
            <a:ext cx="1825625" cy="1200150"/>
          </a:xfrm>
          <a:prstGeom prst="rect">
            <a:avLst/>
          </a:prstGeom>
          <a:noFill/>
          <a:ln w="9525">
            <a:noFill/>
            <a:miter lim="800000"/>
            <a:headEnd/>
            <a:tailEnd/>
          </a:ln>
        </p:spPr>
        <p:txBody>
          <a:bodyPr>
            <a:spAutoFit/>
          </a:bodyPr>
          <a:lstStyle/>
          <a:p>
            <a:pPr algn="ctr"/>
            <a:r>
              <a:rPr lang="en-US" b="1" dirty="0">
                <a:latin typeface="Verdana" pitchFamily="34" charset="0"/>
              </a:rPr>
              <a:t>Indicators of </a:t>
            </a:r>
          </a:p>
          <a:p>
            <a:pPr algn="ctr"/>
            <a:r>
              <a:rPr lang="en-US" b="1" dirty="0">
                <a:latin typeface="Verdana" pitchFamily="34" charset="0"/>
              </a:rPr>
              <a:t>student mastery</a:t>
            </a:r>
          </a:p>
        </p:txBody>
      </p:sp>
      <p:sp>
        <p:nvSpPr>
          <p:cNvPr id="17" name="Pentagon 16"/>
          <p:cNvSpPr/>
          <p:nvPr/>
        </p:nvSpPr>
        <p:spPr>
          <a:xfrm rot="16200000">
            <a:off x="6400800" y="2057400"/>
            <a:ext cx="685800" cy="4343400"/>
          </a:xfrm>
          <a:prstGeom prst="homePlate">
            <a:avLst/>
          </a:prstGeom>
          <a:solidFill>
            <a:srgbClr val="FFFF00"/>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569" name="TextBox 19"/>
          <p:cNvSpPr txBox="1">
            <a:spLocks noChangeArrowheads="1"/>
          </p:cNvSpPr>
          <p:nvPr/>
        </p:nvSpPr>
        <p:spPr bwMode="auto">
          <a:xfrm>
            <a:off x="5029200" y="4114800"/>
            <a:ext cx="3406775" cy="369888"/>
          </a:xfrm>
          <a:prstGeom prst="rect">
            <a:avLst/>
          </a:prstGeom>
          <a:noFill/>
          <a:ln w="9525">
            <a:noFill/>
            <a:miter lim="800000"/>
            <a:headEnd/>
            <a:tailEnd/>
          </a:ln>
        </p:spPr>
        <p:txBody>
          <a:bodyPr wrap="none">
            <a:spAutoFit/>
          </a:bodyPr>
          <a:lstStyle/>
          <a:p>
            <a:r>
              <a:rPr lang="en-US" b="1" dirty="0">
                <a:latin typeface="Verdana" pitchFamily="34" charset="0"/>
              </a:rPr>
              <a:t>Promote critical thinking</a:t>
            </a:r>
          </a:p>
        </p:txBody>
      </p:sp>
      <p:sp>
        <p:nvSpPr>
          <p:cNvPr id="22570" name="TextBox 20"/>
          <p:cNvSpPr txBox="1">
            <a:spLocks noChangeArrowheads="1"/>
          </p:cNvSpPr>
          <p:nvPr/>
        </p:nvSpPr>
        <p:spPr bwMode="auto">
          <a:xfrm>
            <a:off x="5029200" y="4953000"/>
            <a:ext cx="3465513" cy="369888"/>
          </a:xfrm>
          <a:prstGeom prst="rect">
            <a:avLst/>
          </a:prstGeom>
          <a:noFill/>
          <a:ln w="9525">
            <a:noFill/>
            <a:miter lim="800000"/>
            <a:headEnd/>
            <a:tailEnd/>
          </a:ln>
        </p:spPr>
        <p:txBody>
          <a:bodyPr wrap="none">
            <a:spAutoFit/>
          </a:bodyPr>
          <a:lstStyle/>
          <a:p>
            <a:r>
              <a:rPr lang="en-US" b="1" dirty="0">
                <a:solidFill>
                  <a:schemeClr val="bg1"/>
                </a:solidFill>
                <a:latin typeface="Verdana" pitchFamily="34" charset="0"/>
              </a:rPr>
              <a:t>Relevant societal context</a:t>
            </a:r>
          </a:p>
        </p:txBody>
      </p:sp>
      <p:sp>
        <p:nvSpPr>
          <p:cNvPr id="22571" name="TextBox 21"/>
          <p:cNvSpPr txBox="1">
            <a:spLocks noChangeArrowheads="1"/>
          </p:cNvSpPr>
          <p:nvPr/>
        </p:nvSpPr>
        <p:spPr bwMode="auto">
          <a:xfrm>
            <a:off x="4953000" y="5867400"/>
            <a:ext cx="3795713" cy="369888"/>
          </a:xfrm>
          <a:prstGeom prst="rect">
            <a:avLst/>
          </a:prstGeom>
          <a:noFill/>
          <a:ln w="9525">
            <a:noFill/>
            <a:miter lim="800000"/>
            <a:headEnd/>
            <a:tailEnd/>
          </a:ln>
        </p:spPr>
        <p:txBody>
          <a:bodyPr wrap="none">
            <a:spAutoFit/>
          </a:bodyPr>
          <a:lstStyle/>
          <a:p>
            <a:r>
              <a:rPr lang="en-US" b="1" dirty="0">
                <a:latin typeface="Verdana" pitchFamily="34" charset="0"/>
              </a:rPr>
              <a:t>Characteristics of Discipline</a:t>
            </a:r>
          </a:p>
        </p:txBody>
      </p:sp>
      <p:sp>
        <p:nvSpPr>
          <p:cNvPr id="21" name="Pentagon 20"/>
          <p:cNvSpPr/>
          <p:nvPr/>
        </p:nvSpPr>
        <p:spPr>
          <a:xfrm rot="10800000">
            <a:off x="2819400" y="1371600"/>
            <a:ext cx="5638800" cy="346075"/>
          </a:xfrm>
          <a:prstGeom prst="homePlate">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22" name="TextBox 21"/>
          <p:cNvSpPr txBox="1"/>
          <p:nvPr/>
        </p:nvSpPr>
        <p:spPr>
          <a:xfrm>
            <a:off x="3124200" y="1371600"/>
            <a:ext cx="5105400" cy="338554"/>
          </a:xfrm>
          <a:prstGeom prst="rect">
            <a:avLst/>
          </a:prstGeom>
          <a:noFill/>
        </p:spPr>
        <p:txBody>
          <a:bodyPr wrap="square" rtlCol="0">
            <a:spAutoFit/>
          </a:bodyPr>
          <a:lstStyle/>
          <a:p>
            <a:r>
              <a:rPr lang="en-US" sz="1600" b="1" dirty="0" smtClean="0"/>
              <a:t>Prepared Graduate Competency ~ PGC</a:t>
            </a:r>
            <a:endParaRPr lang="en-US" sz="1600"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81000" y="1719263"/>
          <a:ext cx="8407400" cy="44069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Title 1"/>
          <p:cNvSpPr>
            <a:spLocks noGrp="1"/>
          </p:cNvSpPr>
          <p:nvPr>
            <p:ph type="title"/>
          </p:nvPr>
        </p:nvSpPr>
        <p:spPr>
          <a:xfrm>
            <a:off x="457200" y="457200"/>
            <a:ext cx="8229600" cy="1143000"/>
          </a:xfrm>
        </p:spPr>
        <p:txBody>
          <a:bodyPr/>
          <a:lstStyle/>
          <a:p>
            <a:r>
              <a:rPr lang="en-US" sz="3200" b="1" dirty="0" smtClean="0"/>
              <a:t>Colorado’s Paradigm Shift…</a:t>
            </a:r>
            <a:br>
              <a:rPr lang="en-US" sz="3200" b="1" dirty="0" smtClean="0"/>
            </a:br>
            <a:r>
              <a:rPr lang="en-US" sz="3200" b="1" dirty="0" smtClean="0"/>
              <a:t>All Students, All Standards</a:t>
            </a:r>
            <a:endParaRPr lang="en-US" sz="3200" b="1" dirty="0"/>
          </a:p>
        </p:txBody>
      </p:sp>
      <p:sp>
        <p:nvSpPr>
          <p:cNvPr id="5" name="Right Arrow 4"/>
          <p:cNvSpPr/>
          <p:nvPr/>
        </p:nvSpPr>
        <p:spPr>
          <a:xfrm>
            <a:off x="0" y="4419600"/>
            <a:ext cx="5638800" cy="2057400"/>
          </a:xfrm>
          <a:prstGeom prst="rightArrow">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200000"/>
              </a:lnSpc>
            </a:pPr>
            <a:r>
              <a:rPr lang="en-US" sz="2600" b="1" dirty="0" smtClean="0">
                <a:solidFill>
                  <a:schemeClr val="tx1"/>
                </a:solidFill>
              </a:rPr>
              <a:t>Focus, Coherence, Rigor</a:t>
            </a:r>
          </a:p>
          <a:p>
            <a:pPr algn="ctr"/>
            <a:r>
              <a:rPr lang="en-US" sz="2600" b="1" dirty="0" smtClean="0">
                <a:solidFill>
                  <a:srgbClr val="FF0000"/>
                </a:solidFill>
              </a:rPr>
              <a:t>Disciplinary Literacy</a:t>
            </a:r>
          </a:p>
          <a:p>
            <a:pPr algn="ct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1"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b="1" dirty="0" smtClean="0"/>
              <a:t>Development Plan for  Colorado’s District Sample Curriculum Project</a:t>
            </a:r>
            <a:r>
              <a:rPr lang="en-US" sz="2800" b="1" dirty="0" smtClean="0"/>
              <a:t/>
            </a:r>
            <a:br>
              <a:rPr lang="en-US" sz="2800" b="1" dirty="0" smtClean="0"/>
            </a:br>
            <a:endParaRPr lang="en-US" sz="2800" dirty="0"/>
          </a:p>
        </p:txBody>
      </p:sp>
      <p:sp>
        <p:nvSpPr>
          <p:cNvPr id="5" name="Content Placeholder 4"/>
          <p:cNvSpPr>
            <a:spLocks noGrp="1"/>
          </p:cNvSpPr>
          <p:nvPr>
            <p:ph idx="1"/>
          </p:nvPr>
        </p:nvSpPr>
        <p:spPr>
          <a:xfrm>
            <a:off x="228600" y="2438400"/>
            <a:ext cx="3810000" cy="2895599"/>
          </a:xfrm>
          <a:prstGeom prst="roundRect">
            <a:avLst/>
          </a:prstGeom>
          <a:solidFill>
            <a:srgbClr val="FAAB67"/>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indent="0" algn="ctr">
              <a:buNone/>
              <a:defRPr/>
            </a:pPr>
            <a:r>
              <a:rPr lang="en-US" sz="3600" b="1" dirty="0" smtClean="0">
                <a:solidFill>
                  <a:schemeClr val="tx1"/>
                </a:solidFill>
              </a:rPr>
              <a:t>Standards</a:t>
            </a:r>
            <a:endParaRPr lang="en-US" sz="3600" b="1" dirty="0">
              <a:solidFill>
                <a:schemeClr val="tx1"/>
              </a:solidFill>
            </a:endParaRPr>
          </a:p>
        </p:txBody>
      </p:sp>
      <p:sp>
        <p:nvSpPr>
          <p:cNvPr id="6" name="Right Arrow 5"/>
          <p:cNvSpPr/>
          <p:nvPr/>
        </p:nvSpPr>
        <p:spPr>
          <a:xfrm>
            <a:off x="4267200" y="3429000"/>
            <a:ext cx="9144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solidFill>
                <a:prstClr val="white"/>
              </a:solidFill>
            </a:endParaRPr>
          </a:p>
        </p:txBody>
      </p:sp>
      <p:sp>
        <p:nvSpPr>
          <p:cNvPr id="7" name="Rounded Rectangle 6"/>
          <p:cNvSpPr/>
          <p:nvPr/>
        </p:nvSpPr>
        <p:spPr>
          <a:xfrm>
            <a:off x="5334000" y="1981200"/>
            <a:ext cx="3505200" cy="3810000"/>
          </a:xfrm>
          <a:prstGeom prst="round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3600" b="1" dirty="0">
                <a:solidFill>
                  <a:prstClr val="black"/>
                </a:solidFill>
              </a:rPr>
              <a:t>Curriculum</a:t>
            </a:r>
          </a:p>
          <a:p>
            <a:pPr algn="ctr" fontAlgn="auto">
              <a:spcBef>
                <a:spcPts val="0"/>
              </a:spcBef>
              <a:spcAft>
                <a:spcPts val="0"/>
              </a:spcAft>
              <a:defRPr/>
            </a:pPr>
            <a:r>
              <a:rPr lang="en-US" sz="2000" b="1" dirty="0">
                <a:solidFill>
                  <a:prstClr val="black"/>
                </a:solidFill>
              </a:rPr>
              <a:t>An organized plan of instruction that engages students in mastering the standards</a:t>
            </a:r>
          </a:p>
        </p:txBody>
      </p:sp>
    </p:spTree>
    <p:extLst>
      <p:ext uri="{BB962C8B-B14F-4D97-AF65-F5344CB8AC3E}">
        <p14:creationId xmlns:p14="http://schemas.microsoft.com/office/powerpoint/2010/main" xmlns="" val="1124169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DE THEME">
  <a:themeElements>
    <a:clrScheme name="CDE Color Scheme FINAL">
      <a:dk1>
        <a:srgbClr val="000000"/>
      </a:dk1>
      <a:lt1>
        <a:sysClr val="window" lastClr="FFFFFF"/>
      </a:lt1>
      <a:dk2>
        <a:srgbClr val="785F55"/>
      </a:dk2>
      <a:lt2>
        <a:srgbClr val="EFE7D5"/>
      </a:lt2>
      <a:accent1>
        <a:srgbClr val="95B6D2"/>
      </a:accent1>
      <a:accent2>
        <a:srgbClr val="FAAB67"/>
      </a:accent2>
      <a:accent3>
        <a:srgbClr val="ABC178"/>
      </a:accent3>
      <a:accent4>
        <a:srgbClr val="71769D"/>
      </a:accent4>
      <a:accent5>
        <a:srgbClr val="7BA79D"/>
      </a:accent5>
      <a:accent6>
        <a:srgbClr val="8C8C96"/>
      </a:accent6>
      <a:hlink>
        <a:srgbClr val="DD8047"/>
      </a:hlink>
      <a:folHlink>
        <a:srgbClr val="18375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Liberty Common presentation 10-25-12</Template>
  <TotalTime>17032</TotalTime>
  <Words>760</Words>
  <Application>Microsoft Office PowerPoint</Application>
  <PresentationFormat>On-screen Show (4:3)</PresentationFormat>
  <Paragraphs>165</Paragraphs>
  <Slides>18</Slides>
  <Notes>9</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18</vt:i4>
      </vt:variant>
    </vt:vector>
  </HeadingPairs>
  <TitlesOfParts>
    <vt:vector size="22" baseType="lpstr">
      <vt:lpstr>CDE THEME</vt:lpstr>
      <vt:lpstr>Office Theme</vt:lpstr>
      <vt:lpstr>1_Office Theme</vt:lpstr>
      <vt:lpstr>Acrobat Document</vt:lpstr>
      <vt:lpstr>Instructional Shifts: Moving Towards a  21st Century Classroom</vt:lpstr>
      <vt:lpstr>What is a chef?</vt:lpstr>
      <vt:lpstr>Expanding Student Learning</vt:lpstr>
      <vt:lpstr>Slide 4</vt:lpstr>
      <vt:lpstr>Slide 5</vt:lpstr>
      <vt:lpstr>21st Century Skills</vt:lpstr>
      <vt:lpstr>Slide 7</vt:lpstr>
      <vt:lpstr>Colorado’s Paradigm Shift… All Students, All Standards</vt:lpstr>
      <vt:lpstr>Development Plan for  Colorado’s District Sample Curriculum Project </vt:lpstr>
      <vt:lpstr>Curriculum Framework</vt:lpstr>
      <vt:lpstr>Slide 11</vt:lpstr>
      <vt:lpstr>Slide 12</vt:lpstr>
      <vt:lpstr>Slide 13</vt:lpstr>
      <vt:lpstr>Colorado’s Paradigm Shift… All Students, All Standards</vt:lpstr>
      <vt:lpstr>High School Social Studies: History</vt:lpstr>
      <vt:lpstr>High School  Life Science </vt:lpstr>
      <vt:lpstr>Disciplinary Literacy</vt:lpstr>
      <vt:lpstr>Resources</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Karol Gates</dc:creator>
  <cp:lastModifiedBy>Russell_b</cp:lastModifiedBy>
  <cp:revision>312</cp:revision>
  <cp:lastPrinted>2012-04-23T22:21:30Z</cp:lastPrinted>
  <dcterms:created xsi:type="dcterms:W3CDTF">2012-04-24T17:19:20Z</dcterms:created>
  <dcterms:modified xsi:type="dcterms:W3CDTF">2012-11-06T16:50:31Z</dcterms:modified>
</cp:coreProperties>
</file>